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3" r:id="rId4"/>
    <p:sldMasterId id="2147483725" r:id="rId5"/>
  </p:sldMasterIdLst>
  <p:notesMasterIdLst>
    <p:notesMasterId r:id="rId16"/>
  </p:notesMasterIdLst>
  <p:sldIdLst>
    <p:sldId id="902" r:id="rId6"/>
    <p:sldId id="260" r:id="rId7"/>
    <p:sldId id="901" r:id="rId8"/>
    <p:sldId id="261" r:id="rId9"/>
    <p:sldId id="896" r:id="rId10"/>
    <p:sldId id="898" r:id="rId11"/>
    <p:sldId id="895" r:id="rId12"/>
    <p:sldId id="899" r:id="rId13"/>
    <p:sldId id="788" r:id="rId14"/>
    <p:sldId id="900" r:id="rId15"/>
  </p:sldIdLst>
  <p:sldSz cx="12192000" cy="6858000"/>
  <p:notesSz cx="6858000" cy="9144000"/>
  <p:defaultTextStyle>
    <a:defPPr>
      <a:defRPr lang="fi-F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DD7BDB6D-6E83-4E43-70B6-92F9ECAEB5D6}" name="Lauri Sundberg" initials="LS" userId="S::lauri.sundberg@pelastakaalapset.fi::113544ad-631d-487b-8351-315eff7b3c9f" providerId="AD"/>
  <p188:author id="{B2A0CF82-D8DD-D664-60CF-F5626D1D991C}" name="Inka Kiuru" initials="IK" userId="S::inka.kiuru@pelastakaalapset.fi::b6cb6791-92c1-45d1-b24a-d73e4168f864" providerId="AD"/>
  <p188:author id="{91DBF78D-E224-563B-F65E-4B51BA7F76E8}" name="Marjaana Hulkko" initials="MH" userId="S::marjaana.hulkko@pelastakaalapset.fi::032a6d45-1950-4f44-85c6-73daf6d2d2b2" providerId="AD"/>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FF4E02"/>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55" d="100"/>
          <a:sy n="55" d="100"/>
        </p:scale>
        <p:origin x="1072" y="3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viewProps" Target="viewProps.xml"/><Relationship Id="rId3" Type="http://schemas.openxmlformats.org/officeDocument/2006/relationships/customXml" Target="../customXml/item3.xml"/><Relationship Id="rId21" Type="http://schemas.microsoft.com/office/2018/10/relationships/authors" Target="authors.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5" Type="http://schemas.openxmlformats.org/officeDocument/2006/relationships/slideMaster" Target="slideMasters/slideMaster2.xml"/><Relationship Id="rId15" Type="http://schemas.openxmlformats.org/officeDocument/2006/relationships/slide" Target="slides/slide10.xml"/><Relationship Id="rId10" Type="http://schemas.openxmlformats.org/officeDocument/2006/relationships/slide" Target="slides/slide5.xml"/><Relationship Id="rId19"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Ylätunnisteen paikkamerkki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i-FI"/>
          </a:p>
        </p:txBody>
      </p:sp>
      <p:sp>
        <p:nvSpPr>
          <p:cNvPr id="3" name="Päivämäärän paikkamerkki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4BB5429-78E1-4BAD-9278-1361A4EBD4AC}" type="datetimeFigureOut">
              <a:rPr lang="fi-FI" smtClean="0"/>
              <a:t>3.8.2026</a:t>
            </a:fld>
            <a:endParaRPr lang="fi-FI"/>
          </a:p>
        </p:txBody>
      </p:sp>
      <p:sp>
        <p:nvSpPr>
          <p:cNvPr id="4" name="Dian kuvan paikkamerkki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i-FI"/>
          </a:p>
        </p:txBody>
      </p:sp>
      <p:sp>
        <p:nvSpPr>
          <p:cNvPr id="5" name="Huomautusten paikkamerkki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6" name="Alatunnisteen paikkamerkki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i-FI"/>
          </a:p>
        </p:txBody>
      </p:sp>
      <p:sp>
        <p:nvSpPr>
          <p:cNvPr id="7" name="Dian numeron paikkamerkki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8DFFB0C-7B48-4A5E-8F80-B3E7914BB257}" type="slidenum">
              <a:rPr lang="fi-FI" smtClean="0"/>
              <a:t>‹#›</a:t>
            </a:fld>
            <a:endParaRPr lang="fi-FI"/>
          </a:p>
        </p:txBody>
      </p:sp>
    </p:spTree>
    <p:extLst>
      <p:ext uri="{BB962C8B-B14F-4D97-AF65-F5344CB8AC3E}">
        <p14:creationId xmlns:p14="http://schemas.microsoft.com/office/powerpoint/2010/main" val="3331771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3" Type="http://schemas.openxmlformats.org/officeDocument/2006/relationships/hyperlink" Target="https://faktabaari.fi/assets/Faktabaari_Tekoalyopas_Opas_04012024.pdf" TargetMode="External"/><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err="1">
                <a:latin typeface="Calibri"/>
                <a:cs typeface="Calibri"/>
              </a:rPr>
              <a:t>Tänään</a:t>
            </a:r>
            <a:r>
              <a:rPr lang="en-US">
                <a:latin typeface="Calibri"/>
                <a:cs typeface="Calibri"/>
              </a:rPr>
              <a:t> </a:t>
            </a:r>
            <a:r>
              <a:rPr lang="en-US" err="1">
                <a:latin typeface="Calibri"/>
                <a:cs typeface="Calibri"/>
              </a:rPr>
              <a:t>puhumme</a:t>
            </a:r>
            <a:r>
              <a:rPr lang="en-US">
                <a:latin typeface="Calibri"/>
                <a:cs typeface="Calibri"/>
              </a:rPr>
              <a:t> </a:t>
            </a:r>
            <a:r>
              <a:rPr lang="en-US" err="1">
                <a:latin typeface="Calibri"/>
                <a:cs typeface="Calibri"/>
              </a:rPr>
              <a:t>sosiaalisesta</a:t>
            </a:r>
            <a:r>
              <a:rPr lang="en-US">
                <a:latin typeface="Calibri"/>
                <a:cs typeface="Calibri"/>
              </a:rPr>
              <a:t> </a:t>
            </a:r>
            <a:r>
              <a:rPr lang="en-US" err="1">
                <a:latin typeface="Calibri"/>
                <a:cs typeface="Calibri"/>
              </a:rPr>
              <a:t>mediasta</a:t>
            </a:r>
            <a:r>
              <a:rPr lang="en-US">
                <a:latin typeface="Calibri"/>
                <a:cs typeface="Calibri"/>
              </a:rPr>
              <a:t>, </a:t>
            </a:r>
            <a:r>
              <a:rPr lang="en-US" err="1">
                <a:latin typeface="Calibri"/>
                <a:cs typeface="Calibri"/>
              </a:rPr>
              <a:t>nettihuijauksista</a:t>
            </a:r>
            <a:r>
              <a:rPr lang="en-US">
                <a:latin typeface="Calibri"/>
                <a:cs typeface="Calibri"/>
              </a:rPr>
              <a:t> ja </a:t>
            </a:r>
            <a:r>
              <a:rPr lang="en-US" err="1">
                <a:latin typeface="Calibri"/>
                <a:cs typeface="Calibri"/>
              </a:rPr>
              <a:t>luotettavan</a:t>
            </a:r>
            <a:r>
              <a:rPr lang="en-US">
                <a:latin typeface="Calibri"/>
                <a:cs typeface="Calibri"/>
              </a:rPr>
              <a:t> </a:t>
            </a:r>
            <a:r>
              <a:rPr lang="en-US" err="1">
                <a:latin typeface="Calibri"/>
                <a:cs typeface="Calibri"/>
              </a:rPr>
              <a:t>tiedon</a:t>
            </a:r>
            <a:r>
              <a:rPr lang="en-US">
                <a:latin typeface="Calibri"/>
                <a:cs typeface="Calibri"/>
              </a:rPr>
              <a:t> </a:t>
            </a:r>
            <a:r>
              <a:rPr lang="en-US" err="1">
                <a:latin typeface="Calibri"/>
                <a:cs typeface="Calibri"/>
              </a:rPr>
              <a:t>tunnistamisesta</a:t>
            </a:r>
            <a:r>
              <a:rPr lang="en-US">
                <a:latin typeface="Calibri"/>
                <a:cs typeface="Calibri"/>
              </a:rPr>
              <a:t>. </a:t>
            </a:r>
            <a:r>
              <a:rPr lang="en-US" err="1">
                <a:latin typeface="Calibri"/>
                <a:cs typeface="Calibri"/>
              </a:rPr>
              <a:t>Esitys</a:t>
            </a:r>
            <a:r>
              <a:rPr lang="en-US">
                <a:latin typeface="Calibri"/>
                <a:cs typeface="Calibri"/>
              </a:rPr>
              <a:t> </a:t>
            </a:r>
            <a:r>
              <a:rPr lang="en-US" err="1">
                <a:latin typeface="Calibri"/>
                <a:cs typeface="Calibri"/>
              </a:rPr>
              <a:t>pitää</a:t>
            </a:r>
            <a:r>
              <a:rPr lang="en-US">
                <a:latin typeface="Calibri"/>
                <a:cs typeface="Calibri"/>
              </a:rPr>
              <a:t> </a:t>
            </a:r>
            <a:r>
              <a:rPr lang="en-US" err="1">
                <a:latin typeface="Calibri"/>
                <a:cs typeface="Calibri"/>
              </a:rPr>
              <a:t>sisällään</a:t>
            </a:r>
            <a:r>
              <a:rPr lang="en-US">
                <a:latin typeface="Calibri"/>
                <a:cs typeface="Calibri"/>
              </a:rPr>
              <a:t> </a:t>
            </a:r>
            <a:r>
              <a:rPr lang="en-US" err="1">
                <a:latin typeface="Calibri"/>
                <a:cs typeface="Calibri"/>
              </a:rPr>
              <a:t>tärkeää</a:t>
            </a:r>
            <a:r>
              <a:rPr lang="en-US">
                <a:latin typeface="Calibri"/>
                <a:cs typeface="Calibri"/>
              </a:rPr>
              <a:t> </a:t>
            </a:r>
            <a:r>
              <a:rPr lang="en-US" err="1">
                <a:latin typeface="Calibri"/>
                <a:cs typeface="Calibri"/>
              </a:rPr>
              <a:t>tietoa</a:t>
            </a:r>
            <a:r>
              <a:rPr lang="en-US">
                <a:latin typeface="Calibri"/>
                <a:cs typeface="Calibri"/>
              </a:rPr>
              <a:t> </a:t>
            </a:r>
            <a:r>
              <a:rPr lang="en-US" err="1">
                <a:latin typeface="Calibri"/>
                <a:cs typeface="Calibri"/>
              </a:rPr>
              <a:t>digitaalisten</a:t>
            </a:r>
            <a:r>
              <a:rPr lang="en-US">
                <a:latin typeface="Calibri"/>
                <a:cs typeface="Calibri"/>
              </a:rPr>
              <a:t> </a:t>
            </a:r>
            <a:r>
              <a:rPr lang="en-US" err="1">
                <a:latin typeface="Calibri"/>
                <a:cs typeface="Calibri"/>
              </a:rPr>
              <a:t>alustojen</a:t>
            </a:r>
            <a:r>
              <a:rPr lang="en-US">
                <a:latin typeface="Calibri"/>
                <a:cs typeface="Calibri"/>
              </a:rPr>
              <a:t> </a:t>
            </a:r>
            <a:r>
              <a:rPr lang="en-US" err="1">
                <a:latin typeface="Calibri"/>
                <a:cs typeface="Calibri"/>
              </a:rPr>
              <a:t>toimintalogiikasta</a:t>
            </a:r>
            <a:r>
              <a:rPr lang="en-US">
                <a:latin typeface="Calibri"/>
                <a:cs typeface="Calibri"/>
              </a:rPr>
              <a:t>, </a:t>
            </a:r>
            <a:r>
              <a:rPr lang="en-US" err="1">
                <a:latin typeface="Calibri"/>
                <a:cs typeface="Calibri"/>
              </a:rPr>
              <a:t>sekä</a:t>
            </a:r>
            <a:r>
              <a:rPr lang="en-US">
                <a:latin typeface="Calibri"/>
                <a:cs typeface="Calibri"/>
              </a:rPr>
              <a:t> </a:t>
            </a:r>
            <a:r>
              <a:rPr lang="en-US" err="1">
                <a:latin typeface="Calibri"/>
                <a:cs typeface="Calibri"/>
              </a:rPr>
              <a:t>yleisimmistä</a:t>
            </a:r>
            <a:r>
              <a:rPr lang="en-US">
                <a:latin typeface="Calibri"/>
                <a:cs typeface="Calibri"/>
              </a:rPr>
              <a:t> </a:t>
            </a:r>
            <a:r>
              <a:rPr lang="en-US" err="1">
                <a:latin typeface="Calibri"/>
                <a:cs typeface="Calibri"/>
              </a:rPr>
              <a:t>tavoista</a:t>
            </a:r>
            <a:r>
              <a:rPr lang="en-US">
                <a:latin typeface="Calibri"/>
                <a:cs typeface="Calibri"/>
              </a:rPr>
              <a:t> </a:t>
            </a:r>
            <a:r>
              <a:rPr lang="en-US" err="1">
                <a:latin typeface="Calibri"/>
                <a:cs typeface="Calibri"/>
              </a:rPr>
              <a:t>huijata</a:t>
            </a:r>
            <a:r>
              <a:rPr lang="en-US">
                <a:latin typeface="Calibri"/>
                <a:cs typeface="Calibri"/>
              </a:rPr>
              <a:t> ja </a:t>
            </a:r>
            <a:r>
              <a:rPr lang="en-US" err="1">
                <a:latin typeface="Calibri"/>
                <a:cs typeface="Calibri"/>
              </a:rPr>
              <a:t>vaikuttaa</a:t>
            </a:r>
            <a:r>
              <a:rPr lang="en-US">
                <a:latin typeface="Calibri"/>
                <a:cs typeface="Calibri"/>
              </a:rPr>
              <a:t> </a:t>
            </a:r>
            <a:r>
              <a:rPr lang="en-US" err="1">
                <a:latin typeface="Calibri"/>
                <a:cs typeface="Calibri"/>
              </a:rPr>
              <a:t>toimintaamme</a:t>
            </a:r>
            <a:r>
              <a:rPr lang="en-US">
                <a:latin typeface="Calibri"/>
                <a:cs typeface="Calibri"/>
              </a:rPr>
              <a:t> </a:t>
            </a:r>
            <a:r>
              <a:rPr lang="en-US" err="1">
                <a:latin typeface="Calibri"/>
                <a:cs typeface="Calibri"/>
              </a:rPr>
              <a:t>verkossa</a:t>
            </a:r>
            <a:r>
              <a:rPr lang="en-US">
                <a:latin typeface="Calibri"/>
                <a:cs typeface="Calibri"/>
              </a:rPr>
              <a:t>. Saat </a:t>
            </a:r>
            <a:r>
              <a:rPr lang="en-US" err="1">
                <a:latin typeface="Calibri"/>
                <a:cs typeface="Calibri"/>
              </a:rPr>
              <a:t>esityksestä</a:t>
            </a:r>
            <a:r>
              <a:rPr lang="en-US">
                <a:latin typeface="Calibri"/>
                <a:cs typeface="Calibri"/>
              </a:rPr>
              <a:t> </a:t>
            </a:r>
            <a:r>
              <a:rPr lang="en-US" err="1">
                <a:latin typeface="Calibri"/>
                <a:cs typeface="Calibri"/>
              </a:rPr>
              <a:t>konkreettisia</a:t>
            </a:r>
            <a:r>
              <a:rPr lang="en-US">
                <a:latin typeface="Calibri"/>
                <a:cs typeface="Calibri"/>
              </a:rPr>
              <a:t> </a:t>
            </a:r>
            <a:r>
              <a:rPr lang="en-US" err="1">
                <a:latin typeface="Calibri"/>
                <a:cs typeface="Calibri"/>
              </a:rPr>
              <a:t>vinkkejä</a:t>
            </a:r>
            <a:r>
              <a:rPr lang="en-US">
                <a:latin typeface="Calibri"/>
                <a:cs typeface="Calibri"/>
              </a:rPr>
              <a:t> </a:t>
            </a:r>
            <a:r>
              <a:rPr lang="en-US" err="1">
                <a:latin typeface="Calibri"/>
                <a:cs typeface="Calibri"/>
              </a:rPr>
              <a:t>joiden</a:t>
            </a:r>
            <a:r>
              <a:rPr lang="en-US">
                <a:latin typeface="Calibri"/>
                <a:cs typeface="Calibri"/>
              </a:rPr>
              <a:t> </a:t>
            </a:r>
            <a:r>
              <a:rPr lang="en-US" err="1">
                <a:latin typeface="Calibri"/>
                <a:cs typeface="Calibri"/>
              </a:rPr>
              <a:t>avulla</a:t>
            </a:r>
            <a:r>
              <a:rPr lang="en-US">
                <a:latin typeface="Calibri"/>
                <a:cs typeface="Calibri"/>
              </a:rPr>
              <a:t> </a:t>
            </a:r>
            <a:r>
              <a:rPr lang="en-US" err="1">
                <a:latin typeface="Calibri"/>
                <a:cs typeface="Calibri"/>
              </a:rPr>
              <a:t>voit</a:t>
            </a:r>
            <a:r>
              <a:rPr lang="en-US">
                <a:latin typeface="Calibri"/>
                <a:cs typeface="Calibri"/>
              </a:rPr>
              <a:t> </a:t>
            </a:r>
            <a:r>
              <a:rPr lang="en-US" err="1">
                <a:latin typeface="Calibri"/>
                <a:cs typeface="Calibri"/>
              </a:rPr>
              <a:t>parantaa</a:t>
            </a:r>
            <a:r>
              <a:rPr lang="en-US">
                <a:latin typeface="Calibri"/>
                <a:cs typeface="Calibri"/>
              </a:rPr>
              <a:t> </a:t>
            </a:r>
            <a:r>
              <a:rPr lang="en-US" err="1">
                <a:latin typeface="Calibri"/>
                <a:cs typeface="Calibri"/>
              </a:rPr>
              <a:t>lapsesi</a:t>
            </a:r>
            <a:r>
              <a:rPr lang="en-US">
                <a:latin typeface="Calibri"/>
                <a:cs typeface="Calibri"/>
              </a:rPr>
              <a:t> </a:t>
            </a:r>
            <a:r>
              <a:rPr lang="en-US" err="1">
                <a:latin typeface="Calibri"/>
                <a:cs typeface="Calibri"/>
              </a:rPr>
              <a:t>medialukutaitoa</a:t>
            </a:r>
            <a:r>
              <a:rPr lang="en-US">
                <a:latin typeface="Calibri"/>
                <a:cs typeface="Calibri"/>
              </a:rPr>
              <a:t>. </a:t>
            </a:r>
          </a:p>
        </p:txBody>
      </p:sp>
      <p:sp>
        <p:nvSpPr>
          <p:cNvPr id="4" name="Slide Number Placeholder 3"/>
          <p:cNvSpPr>
            <a:spLocks noGrp="1"/>
          </p:cNvSpPr>
          <p:nvPr>
            <p:ph type="sldNum" sz="quarter" idx="5"/>
          </p:nvPr>
        </p:nvSpPr>
        <p:spPr/>
        <p:txBody>
          <a:bodyPr/>
          <a:lstStyle/>
          <a:p>
            <a:fld id="{B963DF67-57A7-4E60-B412-2E26C2D4287B}" type="slidenum">
              <a:rPr lang="en-UK" smtClean="0"/>
              <a:t>2</a:t>
            </a:fld>
            <a:endParaRPr lang="en-UK"/>
          </a:p>
        </p:txBody>
      </p:sp>
    </p:spTree>
    <p:extLst>
      <p:ext uri="{BB962C8B-B14F-4D97-AF65-F5344CB8AC3E}">
        <p14:creationId xmlns:p14="http://schemas.microsoft.com/office/powerpoint/2010/main" val="182113353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r>
              <a:rPr lang="fi-FI" dirty="0"/>
              <a:t>Digitaalinen maailma on tullut jäädäkseen ja mediataidot ovat kansalaistaitoja. Mediakasvatus vahvistaa mediataitoja, jotka ovat edellytys digitaalisessa maailmassa toimimiseen. Mediataidot suojaavat meitä väärältä tiedolta ja huijauksilta. </a:t>
            </a:r>
          </a:p>
          <a:p>
            <a:endParaRPr lang="fi-FI" dirty="0"/>
          </a:p>
          <a:p>
            <a:r>
              <a:rPr lang="fi-FI" dirty="0"/>
              <a:t>Medialukutaito auttaa meitä tunnistamaan ja tulkitsemaan mediasisältöjä kriittisesti ja erottamaan erilaisia mediasisältöjä toisistaan. Lähdekriittisyys on osaltaan medialukutaitoa. Arjessa mediataitoja tarvitaan esimerkiksi  tiedon etsintään – millaiseen tietoon voi luottaa ja mistä tietoa kannattaa lähteä etsimään. Mediataitoja tarvitaan myös itsensä suojeluun – millaista tietoa itsestä ja muista voi jakaa digitaalisilla alustoilla ja keneen voi netissä luottaa. Mediataidot auttavat myös itsesäätelyyn: missä tilanteissa laitteet on hyvä laittaa pois.</a:t>
            </a:r>
          </a:p>
        </p:txBody>
      </p:sp>
      <p:sp>
        <p:nvSpPr>
          <p:cNvPr id="4" name="Dian numeron paikkamerkki 3"/>
          <p:cNvSpPr>
            <a:spLocks noGrp="1"/>
          </p:cNvSpPr>
          <p:nvPr>
            <p:ph type="sldNum" sz="quarter" idx="5"/>
          </p:nvPr>
        </p:nvSpPr>
        <p:spPr/>
        <p:txBody>
          <a:bodyPr/>
          <a:lstStyle/>
          <a:p>
            <a:fld id="{68DFFB0C-7B48-4A5E-8F80-B3E7914BB257}" type="slidenum">
              <a:rPr lang="fi-FI" smtClean="0"/>
              <a:t>3</a:t>
            </a:fld>
            <a:endParaRPr lang="fi-FI"/>
          </a:p>
        </p:txBody>
      </p:sp>
    </p:spTree>
    <p:extLst>
      <p:ext uri="{BB962C8B-B14F-4D97-AF65-F5344CB8AC3E}">
        <p14:creationId xmlns:p14="http://schemas.microsoft.com/office/powerpoint/2010/main" val="310076631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r>
              <a:rPr lang="fi-FI" dirty="0"/>
              <a:t>Muutama Yle uutisten ja Helsingin Sanomien otsikko,  jotka kertovat siitä miten huijaukset ovat muuttuneet yhä ammattimaisempaan suuntaan. On vaikea erottaa mikä on totta ja mikä ei. Huijaukset eivät ole helppo aihe tunnistaa edes aikuisille. Tämän takia on erittäin tärkeää käsitellä aihetta lapsen näkökulmasta.</a:t>
            </a:r>
          </a:p>
        </p:txBody>
      </p:sp>
      <p:sp>
        <p:nvSpPr>
          <p:cNvPr id="4" name="Dian numeron paikkamerkki 3"/>
          <p:cNvSpPr>
            <a:spLocks noGrp="1"/>
          </p:cNvSpPr>
          <p:nvPr>
            <p:ph type="sldNum" sz="quarter" idx="5"/>
          </p:nvPr>
        </p:nvSpPr>
        <p:spPr/>
        <p:txBody>
          <a:bodyPr/>
          <a:lstStyle/>
          <a:p>
            <a:fld id="{68DFFB0C-7B48-4A5E-8F80-B3E7914BB257}" type="slidenum">
              <a:rPr lang="fi-FI" smtClean="0"/>
              <a:t>4</a:t>
            </a:fld>
            <a:endParaRPr lang="fi-FI"/>
          </a:p>
        </p:txBody>
      </p:sp>
    </p:spTree>
    <p:extLst>
      <p:ext uri="{BB962C8B-B14F-4D97-AF65-F5344CB8AC3E}">
        <p14:creationId xmlns:p14="http://schemas.microsoft.com/office/powerpoint/2010/main" val="263622517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r>
              <a:rPr lang="fi-FI" dirty="0"/>
              <a:t>Huijaukset, informaatiovaikuttaminen ja nettirikollisuus on hyvä oppia tunnistamaan. Kertaa opit lapsen kanssa siitä miten nettihuijaukset voi tunnistaa. Muistuta lastasi, että nykyään huijaukset ovat tehty niin hyvin, että aikuisenkin on vaikea niitä tunnistaa. Sen vuoksi on tärkeää pysähtyä ja pohtia ennen kuin reagoi ja klikkaa mitään. </a:t>
            </a:r>
          </a:p>
        </p:txBody>
      </p:sp>
      <p:sp>
        <p:nvSpPr>
          <p:cNvPr id="4" name="Dian numeron paikkamerkki 3"/>
          <p:cNvSpPr>
            <a:spLocks noGrp="1"/>
          </p:cNvSpPr>
          <p:nvPr>
            <p:ph type="sldNum" sz="quarter" idx="5"/>
          </p:nvPr>
        </p:nvSpPr>
        <p:spPr/>
        <p:txBody>
          <a:bodyPr/>
          <a:lstStyle/>
          <a:p>
            <a:fld id="{68DFFB0C-7B48-4A5E-8F80-B3E7914BB257}" type="slidenum">
              <a:rPr lang="fi-FI" smtClean="0"/>
              <a:t>5</a:t>
            </a:fld>
            <a:endParaRPr lang="fi-FI"/>
          </a:p>
        </p:txBody>
      </p:sp>
    </p:spTree>
    <p:extLst>
      <p:ext uri="{BB962C8B-B14F-4D97-AF65-F5344CB8AC3E}">
        <p14:creationId xmlns:p14="http://schemas.microsoft.com/office/powerpoint/2010/main" val="76185789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r>
              <a:rPr lang="fi-FI" dirty="0"/>
              <a:t>On hyvä tunnistaa, että sosiaalinen median maailma saattaa näyttää hyvin erilaiselta lapsen ruudulta. Ole siis valppaana ja valmis tutustumaan miltä some näyttää lapsen silmien kautta. Muistuta lasta siitä, että suosittu sisältö ei tee aiheesta todenperäistä. Sosiaalinen media ei ole paras tiedonlähde, koska tieto usein vääristyy ja kuohuttavat aiheet saavat isoa näkyvyyttä. Ohjaa lapsi luotettavan tiedon äärelle. </a:t>
            </a:r>
            <a:r>
              <a:rPr lang="fi-FI" dirty="0" err="1"/>
              <a:t>Esimerkisi</a:t>
            </a:r>
            <a:r>
              <a:rPr lang="fi-FI" dirty="0"/>
              <a:t> Yle Mix tuottaa uutista lapsille sopivaa sisältöä tiiviissä muodossa.</a:t>
            </a:r>
            <a:br>
              <a:rPr lang="fi-FI" dirty="0">
                <a:cs typeface="+mn-lt"/>
              </a:rPr>
            </a:br>
            <a:endParaRPr lang="fi-FI" dirty="0"/>
          </a:p>
          <a:p>
            <a:r>
              <a:rPr lang="fi-FI" dirty="0"/>
              <a:t>Sosiaalisen median käyttö perustuu algoritmeihin ja käyttäjälle räätälöityihin sisältöihin, jotka ovat osa sosiaalisen median toimintalogiikkaa. Osa </a:t>
            </a:r>
            <a:r>
              <a:rPr lang="fi-FI" dirty="0" err="1"/>
              <a:t>algoritmeistä</a:t>
            </a:r>
            <a:r>
              <a:rPr lang="fi-FI" dirty="0"/>
              <a:t> on tekoälypohjaisia ja ne oppivat nopeasti käyttäjän mielenkiinnon kohteista. Varsinkin </a:t>
            </a:r>
            <a:r>
              <a:rPr lang="fi-FI" dirty="0" err="1"/>
              <a:t>TikTok</a:t>
            </a:r>
            <a:r>
              <a:rPr lang="fi-FI" dirty="0"/>
              <a:t> käyttää tekoälypohjaista algoritmia ja on siitä tarjoaa kohdennettua sisältöä todella ärhäkästi.</a:t>
            </a:r>
          </a:p>
        </p:txBody>
      </p:sp>
      <p:sp>
        <p:nvSpPr>
          <p:cNvPr id="4" name="Dian numeron paikkamerkki 3"/>
          <p:cNvSpPr>
            <a:spLocks noGrp="1"/>
          </p:cNvSpPr>
          <p:nvPr>
            <p:ph type="sldNum" sz="quarter" idx="5"/>
          </p:nvPr>
        </p:nvSpPr>
        <p:spPr/>
        <p:txBody>
          <a:bodyPr/>
          <a:lstStyle/>
          <a:p>
            <a:fld id="{68DFFB0C-7B48-4A5E-8F80-B3E7914BB257}" type="slidenum">
              <a:rPr lang="fi-FI" smtClean="0"/>
              <a:t>6</a:t>
            </a:fld>
            <a:endParaRPr lang="fi-FI"/>
          </a:p>
        </p:txBody>
      </p:sp>
    </p:spTree>
    <p:extLst>
      <p:ext uri="{BB962C8B-B14F-4D97-AF65-F5344CB8AC3E}">
        <p14:creationId xmlns:p14="http://schemas.microsoft.com/office/powerpoint/2010/main" val="94055810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r>
              <a:rPr lang="fi-FI" dirty="0"/>
              <a:t>Tekoälypohjainen sisältö lisääntyy vauhdikkaasti. Europolin 2022 raportin mukaan 90% median sisällöstä tulee olemaan tekoälyn luomaa vuoteen 2026 mennessä. Tekoälyn toimintalogiikka on hyvä ymmärtää, koska se mahdollistaa myös hyvin aidonoloisen tekaistun sisällön.</a:t>
            </a:r>
          </a:p>
          <a:p>
            <a:endParaRPr lang="fi-FI" dirty="0"/>
          </a:p>
          <a:p>
            <a:r>
              <a:rPr lang="fi-FI" dirty="0"/>
              <a:t>Viisi faktaa tekoälystä</a:t>
            </a:r>
          </a:p>
          <a:p>
            <a:pPr marL="228600" indent="-228600">
              <a:buAutoNum type="arabicPeriod"/>
            </a:pPr>
            <a:r>
              <a:rPr lang="fi-FI" dirty="0"/>
              <a:t>Lapsi tarvitsee aina aikuisen tukea tekoälyn käyttämiseen. Tekoälyn tuottama sisältö ei välttämättä ole lapsiystävällistä. On kuitenkin tärkeää, että lapsi oppii ymmärtämään tekoälyn vastuullista käyttöä.</a:t>
            </a:r>
          </a:p>
          <a:p>
            <a:pPr marL="228600" indent="-228600">
              <a:buAutoNum type="arabicPeriod"/>
            </a:pPr>
            <a:r>
              <a:rPr lang="fi-FI" dirty="0"/>
              <a:t>Muista, että tekoälyn tuottama tietoa voi olla virheellistä ja vinoutunutta. Siksi tekoäly on huono hakukone. </a:t>
            </a:r>
          </a:p>
          <a:p>
            <a:pPr marL="228600" indent="-228600">
              <a:buAutoNum type="arabicPeriod"/>
            </a:pPr>
            <a:r>
              <a:rPr lang="fi-FI" dirty="0"/>
              <a:t>Tekoälyn käyttö vaatii vahvaa medialukutaitoa ja taitoa etsiä tietoa myös muista lähteistä.</a:t>
            </a:r>
          </a:p>
          <a:p>
            <a:pPr marL="228600" indent="-228600">
              <a:buAutoNum type="arabicPeriod"/>
            </a:pPr>
            <a:r>
              <a:rPr lang="fi-FI" dirty="0"/>
              <a:t>Tekoälyä mahdollistaa taidokkaat huijaukset, jopa rikokset. Edes harjaantunut silmä ei enää aina pysty erottamaan tiedon ja kuvan alkuperäisyyttä. Tämäkin vaatii vahvaa medialukutaitoa ja mahdollisuuksia tarkistaa tiedon alkuperäisyys muista lähteistä.</a:t>
            </a:r>
          </a:p>
          <a:p>
            <a:pPr marL="228600" indent="-228600">
              <a:buAutoNum type="arabicPeriod"/>
            </a:pPr>
            <a:r>
              <a:rPr lang="fi-FI" dirty="0"/>
              <a:t>Tekoäly voi tuottaa myös hyvää! Opeta lasta missä asioissa tekoälyä voi käyttää ja kuinka käyttää sitä turvallisesti ja eettisesti. Tekoäly voi olla tukiopettaja, sparraaja ja luovuuden lähde.</a:t>
            </a:r>
          </a:p>
          <a:p>
            <a:pPr marL="228600" indent="-228600">
              <a:buAutoNum type="arabicPeriod"/>
            </a:pPr>
            <a:endParaRPr lang="fi-FI" dirty="0"/>
          </a:p>
          <a:p>
            <a:r>
              <a:rPr lang="fi-FI" dirty="0"/>
              <a:t>Lähde: Faktabaarin tekoälyopas </a:t>
            </a:r>
            <a:r>
              <a:rPr lang="fi-FI" dirty="0">
                <a:hlinkClick r:id="rId3"/>
              </a:rPr>
              <a:t>Faktabaari_Tekoalyopas_Opas_04012024.pdf</a:t>
            </a:r>
            <a:endParaRPr lang="fi-FI" dirty="0"/>
          </a:p>
        </p:txBody>
      </p:sp>
      <p:sp>
        <p:nvSpPr>
          <p:cNvPr id="4" name="Dian numeron paikkamerkki 3"/>
          <p:cNvSpPr>
            <a:spLocks noGrp="1"/>
          </p:cNvSpPr>
          <p:nvPr>
            <p:ph type="sldNum" sz="quarter" idx="5"/>
          </p:nvPr>
        </p:nvSpPr>
        <p:spPr/>
        <p:txBody>
          <a:bodyPr/>
          <a:lstStyle/>
          <a:p>
            <a:fld id="{68DFFB0C-7B48-4A5E-8F80-B3E7914BB257}" type="slidenum">
              <a:rPr lang="fi-FI" smtClean="0"/>
              <a:t>7</a:t>
            </a:fld>
            <a:endParaRPr lang="fi-FI"/>
          </a:p>
        </p:txBody>
      </p:sp>
    </p:spTree>
    <p:extLst>
      <p:ext uri="{BB962C8B-B14F-4D97-AF65-F5344CB8AC3E}">
        <p14:creationId xmlns:p14="http://schemas.microsoft.com/office/powerpoint/2010/main" val="106133647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r>
              <a:rPr lang="fi-FI" dirty="0"/>
              <a:t>Keskustele lapsen kanssa luotettavasta tiedosta ja tiedonhausta. Luo turvallinen ja luottamuksellinen hetki keskustelulle. Nämä viisi kysymystä helpottavat keskustelua luotettavista lähteistä ja mediakriittisyydestä.</a:t>
            </a:r>
          </a:p>
          <a:p>
            <a:endParaRPr lang="fi-FI" dirty="0"/>
          </a:p>
          <a:p>
            <a:r>
              <a:rPr lang="fi-FI" dirty="0"/>
              <a:t>Alla apuja kuinka keskustelua voi jatkaa konkreettisin esimerkein lapsen kanssa.</a:t>
            </a:r>
          </a:p>
          <a:p>
            <a:endParaRPr lang="fi-FI" dirty="0"/>
          </a:p>
          <a:p>
            <a:r>
              <a:rPr lang="fi-FI"/>
              <a:t>Esimerkki ensimmäiseen kysymykseen mistä lähteä etsimään tietoa kouluprojektiin on tietokirjat, journalismin sääntöihin sitoutuneet mediat (esim. Yle, HS), viranomaisten tuottama sisältö, koska kaikki nämä lähteet ovat asiatarkastettu. Jos tietoa ei voi tarkistaa varmaksi, niin se kannattaa tarkistaa useammasta lähteestä.</a:t>
            </a:r>
          </a:p>
          <a:p>
            <a:endParaRPr lang="fi-FI" dirty="0"/>
          </a:p>
          <a:p>
            <a:r>
              <a:rPr lang="fi-FI" dirty="0"/>
              <a:t>Toiseen kysymykseen löytyy konkreettisia esimerkkejä sosiaalisesta mediasta. Esimerkiksi terveyteen liittyvää mielipidettä jakavat monet somevaikuttajat, mutta tietoa jakaa muun muassa THL ja STM</a:t>
            </a:r>
          </a:p>
          <a:p>
            <a:endParaRPr lang="fi-FI" dirty="0"/>
          </a:p>
          <a:p>
            <a:r>
              <a:rPr lang="fi-FI" dirty="0"/>
              <a:t>Kolmanteen kysymykseen ei välttämättä löydy enää selkeää vastausta, koska tekoäly osaa luoda kovin aidon näköistä sisältöä. Tässäkin auttaa se, että osaa tarkistaa asian monesta eri lähteestä.</a:t>
            </a:r>
          </a:p>
          <a:p>
            <a:endParaRPr lang="fi-FI" dirty="0"/>
          </a:p>
          <a:p>
            <a:r>
              <a:rPr lang="fi-FI" dirty="0"/>
              <a:t>Neljänteen kysymykseen voi antaa muutaman varoittavan esimerkin. Viranomainen ei koskaan kysy yksityisiä tietoja sosiaalisessa mediassa, kannattaa välttää klikkaamasta vieraita linkkejä, eikä luottaa siihen, että joku vetoaa kiireeseen.</a:t>
            </a:r>
          </a:p>
          <a:p>
            <a:endParaRPr lang="fi-FI" dirty="0"/>
          </a:p>
          <a:p>
            <a:r>
              <a:rPr lang="fi-FI" dirty="0"/>
              <a:t>Viimeisen kysymykseen kannattaa antaa lapselle tilaa kertoa omista kokemuksistaan ja somevaikuttajista. Ja yhdessä pohtia millaiset mielipiteet ovat harmittomia ja millaisilla mielipiteillä voi olla ikäviä vaikutuksia toisiin. </a:t>
            </a:r>
          </a:p>
          <a:p>
            <a:endParaRPr lang="fi-FI" dirty="0"/>
          </a:p>
        </p:txBody>
      </p:sp>
      <p:sp>
        <p:nvSpPr>
          <p:cNvPr id="4" name="Dian numeron paikkamerkki 3"/>
          <p:cNvSpPr>
            <a:spLocks noGrp="1"/>
          </p:cNvSpPr>
          <p:nvPr>
            <p:ph type="sldNum" sz="quarter" idx="5"/>
          </p:nvPr>
        </p:nvSpPr>
        <p:spPr/>
        <p:txBody>
          <a:bodyPr/>
          <a:lstStyle/>
          <a:p>
            <a:fld id="{68DFFB0C-7B48-4A5E-8F80-B3E7914BB257}" type="slidenum">
              <a:rPr lang="fi-FI" smtClean="0"/>
              <a:t>8</a:t>
            </a:fld>
            <a:endParaRPr lang="fi-FI"/>
          </a:p>
        </p:txBody>
      </p:sp>
    </p:spTree>
    <p:extLst>
      <p:ext uri="{BB962C8B-B14F-4D97-AF65-F5344CB8AC3E}">
        <p14:creationId xmlns:p14="http://schemas.microsoft.com/office/powerpoint/2010/main" val="277764169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r>
              <a:rPr lang="fi-FI" dirty="0"/>
              <a:t>Pelastakaa Lasten </a:t>
            </a:r>
            <a:r>
              <a:rPr lang="fi-FI" dirty="0" err="1"/>
              <a:t>Huippula</a:t>
            </a:r>
            <a:r>
              <a:rPr lang="fi-FI" dirty="0"/>
              <a:t>-palvelu tarjoaa runsaasti vinkkejä kodin mediakasvatukseen, kuten tasapainoiseen digiarkeen, vuorovaikutukseen ja nettikiusaamisen ennaltaehkäisyyn, sekä turvalliseen diginkäyttöön.</a:t>
            </a:r>
          </a:p>
        </p:txBody>
      </p:sp>
      <p:sp>
        <p:nvSpPr>
          <p:cNvPr id="4" name="Dian numeron paikkamerkki 3"/>
          <p:cNvSpPr>
            <a:spLocks noGrp="1"/>
          </p:cNvSpPr>
          <p:nvPr>
            <p:ph type="sldNum" sz="quarter" idx="5"/>
          </p:nvPr>
        </p:nvSpPr>
        <p:spPr/>
        <p:txBody>
          <a:bodyPr/>
          <a:lstStyle/>
          <a:p>
            <a:fld id="{B85F0775-E4C8-4C9B-AEAD-16834F1D2581}" type="slidenum">
              <a:rPr lang="fi-FI" smtClean="0"/>
              <a:t>9</a:t>
            </a:fld>
            <a:endParaRPr lang="fi-FI"/>
          </a:p>
        </p:txBody>
      </p:sp>
    </p:spTree>
    <p:extLst>
      <p:ext uri="{BB962C8B-B14F-4D97-AF65-F5344CB8AC3E}">
        <p14:creationId xmlns:p14="http://schemas.microsoft.com/office/powerpoint/2010/main" val="236393979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r>
              <a:rPr lang="fi-FI" dirty="0"/>
              <a:t>Muistuta, että palaute tulee Pelastakaa Lapsille esityksen aiheesta ja sisällöstä. </a:t>
            </a:r>
          </a:p>
          <a:p>
            <a:endParaRPr lang="fi-FI" dirty="0"/>
          </a:p>
        </p:txBody>
      </p:sp>
      <p:sp>
        <p:nvSpPr>
          <p:cNvPr id="4" name="Dian numeron paikkamerkki 3"/>
          <p:cNvSpPr>
            <a:spLocks noGrp="1"/>
          </p:cNvSpPr>
          <p:nvPr>
            <p:ph type="sldNum" sz="quarter" idx="5"/>
          </p:nvPr>
        </p:nvSpPr>
        <p:spPr/>
        <p:txBody>
          <a:bodyPr/>
          <a:lstStyle/>
          <a:p>
            <a:fld id="{68DFFB0C-7B48-4A5E-8F80-B3E7914BB257}" type="slidenum">
              <a:rPr lang="fi-FI" smtClean="0"/>
              <a:t>10</a:t>
            </a:fld>
            <a:endParaRPr lang="fi-FI"/>
          </a:p>
        </p:txBody>
      </p:sp>
    </p:spTree>
    <p:extLst>
      <p:ext uri="{BB962C8B-B14F-4D97-AF65-F5344CB8AC3E}">
        <p14:creationId xmlns:p14="http://schemas.microsoft.com/office/powerpoint/2010/main" val="102657062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Otsikko ja sisältö ORANSSI">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61507C89-5F1B-9D47-9498-3C7F4510D874}"/>
              </a:ext>
            </a:extLst>
          </p:cNvPr>
          <p:cNvSpPr/>
          <p:nvPr userDrawn="1"/>
        </p:nvSpPr>
        <p:spPr>
          <a:xfrm>
            <a:off x="0" y="0"/>
            <a:ext cx="479425" cy="6858000"/>
          </a:xfrm>
          <a:prstGeom prst="rect">
            <a:avLst/>
          </a:prstGeom>
          <a:solidFill>
            <a:schemeClr val="accent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latin typeface="Gill Sans Infant Std"/>
              <a:cs typeface="Gill Sans Infant Std"/>
            </a:endParaRPr>
          </a:p>
        </p:txBody>
      </p:sp>
      <p:sp>
        <p:nvSpPr>
          <p:cNvPr id="3" name="Content Placeholder 2">
            <a:extLst>
              <a:ext uri="{FF2B5EF4-FFF2-40B4-BE49-F238E27FC236}">
                <a16:creationId xmlns:a16="http://schemas.microsoft.com/office/drawing/2014/main" id="{E5923481-21D1-8E46-828B-4243BA1244B4}"/>
              </a:ext>
            </a:extLst>
          </p:cNvPr>
          <p:cNvSpPr>
            <a:spLocks noGrp="1"/>
          </p:cNvSpPr>
          <p:nvPr>
            <p:ph idx="1"/>
          </p:nvPr>
        </p:nvSpPr>
        <p:spPr>
          <a:xfrm>
            <a:off x="811733" y="1805142"/>
            <a:ext cx="9523556" cy="4476750"/>
          </a:xfrm>
          <a:prstGeom prst="rect">
            <a:avLst/>
          </a:prstGeom>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en-UK"/>
          </a:p>
        </p:txBody>
      </p:sp>
      <p:sp>
        <p:nvSpPr>
          <p:cNvPr id="2" name="Title 1">
            <a:extLst>
              <a:ext uri="{FF2B5EF4-FFF2-40B4-BE49-F238E27FC236}">
                <a16:creationId xmlns:a16="http://schemas.microsoft.com/office/drawing/2014/main" id="{E6386036-21EF-4A07-A6CE-792BE9344D37}"/>
              </a:ext>
            </a:extLst>
          </p:cNvPr>
          <p:cNvSpPr>
            <a:spLocks noGrp="1"/>
          </p:cNvSpPr>
          <p:nvPr>
            <p:ph type="title"/>
          </p:nvPr>
        </p:nvSpPr>
        <p:spPr/>
        <p:txBody>
          <a:bodyPr/>
          <a:lstStyle/>
          <a:p>
            <a:r>
              <a:rPr lang="fi-FI"/>
              <a:t>Muokkaa ots. perustyyl. napsautt.</a:t>
            </a:r>
            <a:endParaRPr lang="en-UK"/>
          </a:p>
        </p:txBody>
      </p:sp>
    </p:spTree>
    <p:extLst>
      <p:ext uri="{BB962C8B-B14F-4D97-AF65-F5344CB8AC3E}">
        <p14:creationId xmlns:p14="http://schemas.microsoft.com/office/powerpoint/2010/main" val="414508615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Suuri Kuva">
    <p:spTree>
      <p:nvGrpSpPr>
        <p:cNvPr id="1" name=""/>
        <p:cNvGrpSpPr/>
        <p:nvPr/>
      </p:nvGrpSpPr>
      <p:grpSpPr>
        <a:xfrm>
          <a:off x="0" y="0"/>
          <a:ext cx="0" cy="0"/>
          <a:chOff x="0" y="0"/>
          <a:chExt cx="0" cy="0"/>
        </a:xfrm>
      </p:grpSpPr>
      <p:sp>
        <p:nvSpPr>
          <p:cNvPr id="6" name="Picture Placeholder 5">
            <a:extLst>
              <a:ext uri="{FF2B5EF4-FFF2-40B4-BE49-F238E27FC236}">
                <a16:creationId xmlns:a16="http://schemas.microsoft.com/office/drawing/2014/main" id="{34830938-9E79-4F9C-AB82-F47C6100B0F1}"/>
              </a:ext>
            </a:extLst>
          </p:cNvPr>
          <p:cNvSpPr>
            <a:spLocks noGrp="1"/>
          </p:cNvSpPr>
          <p:nvPr>
            <p:ph type="pic" sz="quarter" idx="10"/>
          </p:nvPr>
        </p:nvSpPr>
        <p:spPr>
          <a:xfrm>
            <a:off x="479425" y="257175"/>
            <a:ext cx="11501438" cy="6051550"/>
          </a:xfrm>
        </p:spPr>
        <p:txBody>
          <a:bodyPr/>
          <a:lstStyle/>
          <a:p>
            <a:r>
              <a:rPr lang="fi-FI"/>
              <a:t>Lisää kuva napsauttamalla kuvaketta</a:t>
            </a:r>
            <a:endParaRPr lang="en-UK"/>
          </a:p>
        </p:txBody>
      </p:sp>
      <p:sp>
        <p:nvSpPr>
          <p:cNvPr id="7" name="Rectangle 6">
            <a:extLst>
              <a:ext uri="{FF2B5EF4-FFF2-40B4-BE49-F238E27FC236}">
                <a16:creationId xmlns:a16="http://schemas.microsoft.com/office/drawing/2014/main" id="{D24DC62C-F264-B946-B162-E7602E2A3E60}"/>
              </a:ext>
            </a:extLst>
          </p:cNvPr>
          <p:cNvSpPr/>
          <p:nvPr userDrawn="1"/>
        </p:nvSpPr>
        <p:spPr>
          <a:xfrm>
            <a:off x="0" y="0"/>
            <a:ext cx="479425" cy="685800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latin typeface="Gill Sans Infant Std"/>
              <a:cs typeface="Gill Sans Infant Std"/>
            </a:endParaRPr>
          </a:p>
        </p:txBody>
      </p:sp>
    </p:spTree>
    <p:extLst>
      <p:ext uri="{BB962C8B-B14F-4D97-AF65-F5344CB8AC3E}">
        <p14:creationId xmlns:p14="http://schemas.microsoft.com/office/powerpoint/2010/main" val="1850029556"/>
      </p:ext>
    </p:extLst>
  </p:cSld>
  <p:clrMapOvr>
    <a:masterClrMapping/>
  </p:clrMapOvr>
  <p:extLst>
    <p:ext uri="{DCECCB84-F9BA-43D5-87BE-67443E8EF086}">
      <p15:sldGuideLst xmlns:p15="http://schemas.microsoft.com/office/powerpoint/2012/main">
        <p15:guide id="1" pos="3840">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userDrawn="1">
  <p:cSld name="Pelastakaa Lapset">
    <p:bg>
      <p:bgPr>
        <a:solidFill>
          <a:schemeClr val="accent1"/>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B171B573-4064-4E6C-AB4B-578B45CB4EF8}"/>
              </a:ext>
            </a:extLst>
          </p:cNvPr>
          <p:cNvPicPr>
            <a:picLocks noChangeAspect="1"/>
          </p:cNvPicPr>
          <p:nvPr userDrawn="1"/>
        </p:nvPicPr>
        <p:blipFill>
          <a:blip r:embed="rId2"/>
          <a:srcRect/>
          <a:stretch/>
        </p:blipFill>
        <p:spPr>
          <a:xfrm>
            <a:off x="2765215" y="2568563"/>
            <a:ext cx="6661570" cy="1720875"/>
          </a:xfrm>
          <a:prstGeom prst="rect">
            <a:avLst/>
          </a:prstGeom>
        </p:spPr>
      </p:pic>
    </p:spTree>
    <p:extLst>
      <p:ext uri="{BB962C8B-B14F-4D97-AF65-F5344CB8AC3E}">
        <p14:creationId xmlns:p14="http://schemas.microsoft.com/office/powerpoint/2010/main" val="388154116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blank" preserve="1">
  <p:cSld name="Tyhjä">
    <p:bg>
      <p:bgPr>
        <a:solidFill>
          <a:schemeClr val="tx1"/>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EC8B1309-8B12-4F57-B05E-971E0657CF6D}"/>
              </a:ext>
            </a:extLst>
          </p:cNvPr>
          <p:cNvPicPr>
            <a:picLocks noChangeAspect="1"/>
          </p:cNvPicPr>
          <p:nvPr userDrawn="1"/>
        </p:nvPicPr>
        <p:blipFill>
          <a:blip r:embed="rId2"/>
          <a:srcRect/>
          <a:stretch/>
        </p:blipFill>
        <p:spPr>
          <a:xfrm>
            <a:off x="9966364" y="6301048"/>
            <a:ext cx="1569426" cy="405428"/>
          </a:xfrm>
          <a:prstGeom prst="rect">
            <a:avLst/>
          </a:prstGeom>
        </p:spPr>
      </p:pic>
    </p:spTree>
    <p:extLst>
      <p:ext uri="{BB962C8B-B14F-4D97-AF65-F5344CB8AC3E}">
        <p14:creationId xmlns:p14="http://schemas.microsoft.com/office/powerpoint/2010/main" val="414029359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userDrawn="1">
  <p:cSld name="Tyhjä 2">
    <p:bg>
      <p:bgPr>
        <a:solidFill>
          <a:schemeClr val="accent1"/>
        </a:solidFill>
        <a:effectLst/>
      </p:bgPr>
    </p:bg>
    <p:spTree>
      <p:nvGrpSpPr>
        <p:cNvPr id="1" name=""/>
        <p:cNvGrpSpPr/>
        <p:nvPr/>
      </p:nvGrpSpPr>
      <p:grpSpPr>
        <a:xfrm>
          <a:off x="0" y="0"/>
          <a:ext cx="0" cy="0"/>
          <a:chOff x="0" y="0"/>
          <a:chExt cx="0" cy="0"/>
        </a:xfrm>
      </p:grpSpPr>
      <p:pic>
        <p:nvPicPr>
          <p:cNvPr id="4" name="Picture 2">
            <a:extLst>
              <a:ext uri="{FF2B5EF4-FFF2-40B4-BE49-F238E27FC236}">
                <a16:creationId xmlns:a16="http://schemas.microsoft.com/office/drawing/2014/main" id="{011EDCA6-F27D-5B00-22D8-F83EA3FADC92}"/>
              </a:ext>
            </a:extLst>
          </p:cNvPr>
          <p:cNvPicPr>
            <a:picLocks noChangeAspect="1"/>
          </p:cNvPicPr>
          <p:nvPr userDrawn="1"/>
        </p:nvPicPr>
        <p:blipFill>
          <a:blip r:embed="rId2"/>
          <a:srcRect/>
          <a:stretch/>
        </p:blipFill>
        <p:spPr>
          <a:xfrm>
            <a:off x="9966364" y="6301048"/>
            <a:ext cx="1569426" cy="405428"/>
          </a:xfrm>
          <a:prstGeom prst="rect">
            <a:avLst/>
          </a:prstGeom>
        </p:spPr>
      </p:pic>
    </p:spTree>
    <p:extLst>
      <p:ext uri="{BB962C8B-B14F-4D97-AF65-F5344CB8AC3E}">
        <p14:creationId xmlns:p14="http://schemas.microsoft.com/office/powerpoint/2010/main" val="382471406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type="vertTitleAndTx" preserve="1">
  <p:cSld name="Pystysuora otsikko ja teksti">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64EA29B1-FF2C-5D44-9076-0C2ECB267F4A}"/>
              </a:ext>
            </a:extLst>
          </p:cNvPr>
          <p:cNvSpPr>
            <a:spLocks noGrp="1"/>
          </p:cNvSpPr>
          <p:nvPr>
            <p:ph type="title" orient="vert"/>
          </p:nvPr>
        </p:nvSpPr>
        <p:spPr>
          <a:xfrm>
            <a:off x="8724900" y="365125"/>
            <a:ext cx="2628900" cy="5811838"/>
          </a:xfrm>
          <a:prstGeom prst="rect">
            <a:avLst/>
          </a:prstGeom>
        </p:spPr>
        <p:txBody>
          <a:bodyPr vert="eaVert"/>
          <a:lstStyle/>
          <a:p>
            <a:r>
              <a:rPr lang="fi-FI"/>
              <a:t>Muokkaa ots. perustyyl. napsautt.</a:t>
            </a:r>
            <a:endParaRPr lang="en-UK"/>
          </a:p>
        </p:txBody>
      </p:sp>
      <p:sp>
        <p:nvSpPr>
          <p:cNvPr id="3" name="Vertical Text Placeholder 2">
            <a:extLst>
              <a:ext uri="{FF2B5EF4-FFF2-40B4-BE49-F238E27FC236}">
                <a16:creationId xmlns:a16="http://schemas.microsoft.com/office/drawing/2014/main" id="{4712C061-2248-9248-9E14-C827AD0EA249}"/>
              </a:ext>
            </a:extLst>
          </p:cNvPr>
          <p:cNvSpPr>
            <a:spLocks noGrp="1"/>
          </p:cNvSpPr>
          <p:nvPr>
            <p:ph type="body" orient="vert" idx="1"/>
          </p:nvPr>
        </p:nvSpPr>
        <p:spPr>
          <a:xfrm>
            <a:off x="838200" y="365125"/>
            <a:ext cx="7734300" cy="5811838"/>
          </a:xfrm>
          <a:prstGeom prst="rect">
            <a:avLst/>
          </a:prstGeom>
        </p:spPr>
        <p:txBody>
          <a:bodyPr vert="eaVert"/>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en-UK"/>
          </a:p>
        </p:txBody>
      </p:sp>
      <p:pic>
        <p:nvPicPr>
          <p:cNvPr id="8" name="Picture 7">
            <a:extLst>
              <a:ext uri="{FF2B5EF4-FFF2-40B4-BE49-F238E27FC236}">
                <a16:creationId xmlns:a16="http://schemas.microsoft.com/office/drawing/2014/main" id="{A38B412C-FF15-0145-9A45-54D2DADA8F43}"/>
              </a:ext>
            </a:extLst>
          </p:cNvPr>
          <p:cNvPicPr>
            <a:picLocks noChangeAspect="1"/>
          </p:cNvPicPr>
          <p:nvPr userDrawn="1"/>
        </p:nvPicPr>
        <p:blipFill>
          <a:blip r:embed="rId2"/>
          <a:srcRect/>
          <a:stretch/>
        </p:blipFill>
        <p:spPr>
          <a:xfrm rot="5400000">
            <a:off x="-439372" y="5614935"/>
            <a:ext cx="1539875" cy="396979"/>
          </a:xfrm>
          <a:prstGeom prst="rect">
            <a:avLst/>
          </a:prstGeom>
        </p:spPr>
      </p:pic>
    </p:spTree>
    <p:extLst>
      <p:ext uri="{BB962C8B-B14F-4D97-AF65-F5344CB8AC3E}">
        <p14:creationId xmlns:p14="http://schemas.microsoft.com/office/powerpoint/2010/main" val="95460559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Otsikko ja pystysuora teksti">
    <p:spTree>
      <p:nvGrpSpPr>
        <p:cNvPr id="1" name=""/>
        <p:cNvGrpSpPr/>
        <p:nvPr/>
      </p:nvGrpSpPr>
      <p:grpSpPr>
        <a:xfrm>
          <a:off x="0" y="0"/>
          <a:ext cx="0" cy="0"/>
          <a:chOff x="0" y="0"/>
          <a:chExt cx="0" cy="0"/>
        </a:xfrm>
      </p:grpSpPr>
      <p:sp>
        <p:nvSpPr>
          <p:cNvPr id="3" name="Vertical Text Placeholder 2">
            <a:extLst>
              <a:ext uri="{FF2B5EF4-FFF2-40B4-BE49-F238E27FC236}">
                <a16:creationId xmlns:a16="http://schemas.microsoft.com/office/drawing/2014/main" id="{25D86D15-51D2-A24C-B04F-939835159E13}"/>
              </a:ext>
            </a:extLst>
          </p:cNvPr>
          <p:cNvSpPr>
            <a:spLocks noGrp="1"/>
          </p:cNvSpPr>
          <p:nvPr>
            <p:ph type="body" orient="vert" idx="1"/>
          </p:nvPr>
        </p:nvSpPr>
        <p:spPr>
          <a:xfrm>
            <a:off x="479425" y="576470"/>
            <a:ext cx="11233150" cy="5600493"/>
          </a:xfrm>
          <a:prstGeom prst="rect">
            <a:avLst/>
          </a:prstGeom>
        </p:spPr>
        <p:txBody>
          <a:bodyPr vert="eaVert"/>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en-UK"/>
          </a:p>
        </p:txBody>
      </p:sp>
    </p:spTree>
    <p:extLst>
      <p:ext uri="{BB962C8B-B14F-4D97-AF65-F5344CB8AC3E}">
        <p14:creationId xmlns:p14="http://schemas.microsoft.com/office/powerpoint/2010/main" val="171775826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Otsikko ja teksti">
    <p:spTree>
      <p:nvGrpSpPr>
        <p:cNvPr id="1" name=""/>
        <p:cNvGrpSpPr/>
        <p:nvPr/>
      </p:nvGrpSpPr>
      <p:grpSpPr>
        <a:xfrm>
          <a:off x="0" y="0"/>
          <a:ext cx="0" cy="0"/>
          <a:chOff x="0" y="0"/>
          <a:chExt cx="0" cy="0"/>
        </a:xfrm>
      </p:grpSpPr>
      <p:grpSp>
        <p:nvGrpSpPr>
          <p:cNvPr id="13" name="Ryhmä 12">
            <a:extLst>
              <a:ext uri="{FF2B5EF4-FFF2-40B4-BE49-F238E27FC236}">
                <a16:creationId xmlns:a16="http://schemas.microsoft.com/office/drawing/2014/main" id="{B8647DAE-AF06-46F2-AB6E-239DB87287DB}"/>
              </a:ext>
            </a:extLst>
          </p:cNvPr>
          <p:cNvGrpSpPr/>
          <p:nvPr userDrawn="1"/>
        </p:nvGrpSpPr>
        <p:grpSpPr>
          <a:xfrm>
            <a:off x="0" y="728870"/>
            <a:ext cx="12193200" cy="6137287"/>
            <a:chOff x="0" y="728870"/>
            <a:chExt cx="12193200" cy="6137287"/>
          </a:xfrm>
        </p:grpSpPr>
        <p:sp>
          <p:nvSpPr>
            <p:cNvPr id="7" name="Suorakulmio 6">
              <a:extLst>
                <a:ext uri="{FF2B5EF4-FFF2-40B4-BE49-F238E27FC236}">
                  <a16:creationId xmlns:a16="http://schemas.microsoft.com/office/drawing/2014/main" id="{AE5386A1-D7F6-4DB4-9D4F-F62C5392EC16}"/>
                </a:ext>
              </a:extLst>
            </p:cNvPr>
            <p:cNvSpPr/>
            <p:nvPr userDrawn="1"/>
          </p:nvSpPr>
          <p:spPr>
            <a:xfrm>
              <a:off x="0" y="1970157"/>
              <a:ext cx="12193200" cy="4896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12" name="Suorakulmio 11">
              <a:extLst>
                <a:ext uri="{FF2B5EF4-FFF2-40B4-BE49-F238E27FC236}">
                  <a16:creationId xmlns:a16="http://schemas.microsoft.com/office/drawing/2014/main" id="{0ABE151A-149C-4B17-A35C-5E4FEFAFA417}"/>
                </a:ext>
              </a:extLst>
            </p:cNvPr>
            <p:cNvSpPr/>
            <p:nvPr userDrawn="1"/>
          </p:nvSpPr>
          <p:spPr>
            <a:xfrm>
              <a:off x="154609" y="728870"/>
              <a:ext cx="11878366" cy="488784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grpSp>
      <p:sp>
        <p:nvSpPr>
          <p:cNvPr id="14" name="Tekstin paikkamerkki 13">
            <a:extLst>
              <a:ext uri="{FF2B5EF4-FFF2-40B4-BE49-F238E27FC236}">
                <a16:creationId xmlns:a16="http://schemas.microsoft.com/office/drawing/2014/main" id="{3271CB86-F5F0-4D77-84A3-F27880F4C910}"/>
              </a:ext>
            </a:extLst>
          </p:cNvPr>
          <p:cNvSpPr>
            <a:spLocks noGrp="1"/>
          </p:cNvSpPr>
          <p:nvPr>
            <p:ph type="body" sz="quarter" idx="13"/>
          </p:nvPr>
        </p:nvSpPr>
        <p:spPr>
          <a:xfrm>
            <a:off x="608013" y="2071757"/>
            <a:ext cx="10972800" cy="4057581"/>
          </a:xfrm>
        </p:spPr>
        <p:txBody>
          <a:bodyPr>
            <a:normAutofit/>
          </a:bodyPr>
          <a:lstStyle>
            <a:lvl1pPr marL="180975" indent="-180975">
              <a:buFont typeface="Arial" panose="020B0604020202020204" pitchFamily="34" charset="0"/>
              <a:buChar char="•"/>
              <a:defRPr sz="1450"/>
            </a:lvl1pPr>
            <a:lvl2pPr>
              <a:defRPr sz="1450"/>
            </a:lvl2pPr>
            <a:lvl3pPr>
              <a:defRPr sz="1450"/>
            </a:lvl3pPr>
            <a:lvl4pPr>
              <a:defRPr sz="1450"/>
            </a:lvl4pPr>
            <a:lvl5pPr>
              <a:defRPr sz="1450"/>
            </a:lvl5p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2" name="Otsikko 1">
            <a:extLst>
              <a:ext uri="{FF2B5EF4-FFF2-40B4-BE49-F238E27FC236}">
                <a16:creationId xmlns:a16="http://schemas.microsoft.com/office/drawing/2014/main" id="{BE17CFA9-E2DB-4503-A2C8-BED3DE38A927}"/>
              </a:ext>
            </a:extLst>
          </p:cNvPr>
          <p:cNvSpPr>
            <a:spLocks noGrp="1"/>
          </p:cNvSpPr>
          <p:nvPr>
            <p:ph type="title"/>
          </p:nvPr>
        </p:nvSpPr>
        <p:spPr/>
        <p:txBody>
          <a:bodyPr/>
          <a:lstStyle/>
          <a:p>
            <a:r>
              <a:rPr lang="fi-FI"/>
              <a:t>Muokkaa ots. perustyyl. napsautt.</a:t>
            </a:r>
          </a:p>
        </p:txBody>
      </p:sp>
      <p:sp>
        <p:nvSpPr>
          <p:cNvPr id="9" name="Päivämäärän paikkamerkki 8">
            <a:extLst>
              <a:ext uri="{FF2B5EF4-FFF2-40B4-BE49-F238E27FC236}">
                <a16:creationId xmlns:a16="http://schemas.microsoft.com/office/drawing/2014/main" id="{04BA8BD5-8F86-484C-839D-2375DAB6F966}"/>
              </a:ext>
            </a:extLst>
          </p:cNvPr>
          <p:cNvSpPr>
            <a:spLocks noGrp="1"/>
          </p:cNvSpPr>
          <p:nvPr>
            <p:ph type="dt" sz="half" idx="14"/>
          </p:nvPr>
        </p:nvSpPr>
        <p:spPr/>
        <p:txBody>
          <a:bodyPr/>
          <a:lstStyle/>
          <a:p>
            <a:fld id="{E3015BEB-7825-4DBE-9AE9-387EC4266C6E}" type="datetime1">
              <a:rPr lang="fi-FI" smtClean="0"/>
              <a:t>3.8.2026</a:t>
            </a:fld>
            <a:endParaRPr lang="fi-FI"/>
          </a:p>
        </p:txBody>
      </p:sp>
      <p:sp>
        <p:nvSpPr>
          <p:cNvPr id="10" name="Alatunnisteen paikkamerkki 9">
            <a:extLst>
              <a:ext uri="{FF2B5EF4-FFF2-40B4-BE49-F238E27FC236}">
                <a16:creationId xmlns:a16="http://schemas.microsoft.com/office/drawing/2014/main" id="{564337AE-178F-471D-998C-0EA3BEA8EAB5}"/>
              </a:ext>
            </a:extLst>
          </p:cNvPr>
          <p:cNvSpPr>
            <a:spLocks noGrp="1"/>
          </p:cNvSpPr>
          <p:nvPr>
            <p:ph type="ftr" sz="quarter" idx="15"/>
          </p:nvPr>
        </p:nvSpPr>
        <p:spPr/>
        <p:txBody>
          <a:bodyPr/>
          <a:lstStyle/>
          <a:p>
            <a:pPr algn="r"/>
            <a:endParaRPr lang="fi-FI"/>
          </a:p>
        </p:txBody>
      </p:sp>
      <p:sp>
        <p:nvSpPr>
          <p:cNvPr id="11" name="Dian numeron paikkamerkki 10">
            <a:extLst>
              <a:ext uri="{FF2B5EF4-FFF2-40B4-BE49-F238E27FC236}">
                <a16:creationId xmlns:a16="http://schemas.microsoft.com/office/drawing/2014/main" id="{8C098B22-2C9E-45BB-8A39-C8A28E58521D}"/>
              </a:ext>
            </a:extLst>
          </p:cNvPr>
          <p:cNvSpPr>
            <a:spLocks noGrp="1"/>
          </p:cNvSpPr>
          <p:nvPr>
            <p:ph type="sldNum" sz="quarter" idx="16"/>
          </p:nvPr>
        </p:nvSpPr>
        <p:spPr/>
        <p:txBody>
          <a:bodyPr/>
          <a:lstStyle/>
          <a:p>
            <a:fld id="{25B51FA9-C359-41E0-A72C-9DE2CFE94E34}" type="slidenum">
              <a:rPr lang="fi-FI" smtClean="0"/>
              <a:pPr/>
              <a:t>‹#›</a:t>
            </a:fld>
            <a:endParaRPr lang="fi-FI"/>
          </a:p>
        </p:txBody>
      </p:sp>
    </p:spTree>
    <p:extLst>
      <p:ext uri="{BB962C8B-B14F-4D97-AF65-F5344CB8AC3E}">
        <p14:creationId xmlns:p14="http://schemas.microsoft.com/office/powerpoint/2010/main" val="83724923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1_Otsikko ja sisältö">
    <p:spTree>
      <p:nvGrpSpPr>
        <p:cNvPr id="1" name=""/>
        <p:cNvGrpSpPr/>
        <p:nvPr/>
      </p:nvGrpSpPr>
      <p:grpSpPr>
        <a:xfrm>
          <a:off x="0" y="0"/>
          <a:ext cx="0" cy="0"/>
          <a:chOff x="0" y="0"/>
          <a:chExt cx="0" cy="0"/>
        </a:xfrm>
      </p:grpSpPr>
      <p:grpSp>
        <p:nvGrpSpPr>
          <p:cNvPr id="13" name="Ryhmä 12">
            <a:extLst>
              <a:ext uri="{FF2B5EF4-FFF2-40B4-BE49-F238E27FC236}">
                <a16:creationId xmlns:a16="http://schemas.microsoft.com/office/drawing/2014/main" id="{B8647DAE-AF06-46F2-AB6E-239DB87287DB}"/>
              </a:ext>
            </a:extLst>
          </p:cNvPr>
          <p:cNvGrpSpPr/>
          <p:nvPr userDrawn="1"/>
        </p:nvGrpSpPr>
        <p:grpSpPr>
          <a:xfrm>
            <a:off x="0" y="728870"/>
            <a:ext cx="12193200" cy="6137287"/>
            <a:chOff x="0" y="728870"/>
            <a:chExt cx="12193200" cy="6137287"/>
          </a:xfrm>
        </p:grpSpPr>
        <p:sp>
          <p:nvSpPr>
            <p:cNvPr id="7" name="Suorakulmio 6">
              <a:extLst>
                <a:ext uri="{FF2B5EF4-FFF2-40B4-BE49-F238E27FC236}">
                  <a16:creationId xmlns:a16="http://schemas.microsoft.com/office/drawing/2014/main" id="{AE5386A1-D7F6-4DB4-9D4F-F62C5392EC16}"/>
                </a:ext>
              </a:extLst>
            </p:cNvPr>
            <p:cNvSpPr/>
            <p:nvPr userDrawn="1"/>
          </p:nvSpPr>
          <p:spPr>
            <a:xfrm>
              <a:off x="0" y="1970157"/>
              <a:ext cx="12193200" cy="4896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12" name="Suorakulmio 11">
              <a:extLst>
                <a:ext uri="{FF2B5EF4-FFF2-40B4-BE49-F238E27FC236}">
                  <a16:creationId xmlns:a16="http://schemas.microsoft.com/office/drawing/2014/main" id="{0ABE151A-149C-4B17-A35C-5E4FEFAFA417}"/>
                </a:ext>
              </a:extLst>
            </p:cNvPr>
            <p:cNvSpPr/>
            <p:nvPr userDrawn="1"/>
          </p:nvSpPr>
          <p:spPr>
            <a:xfrm>
              <a:off x="154609" y="728870"/>
              <a:ext cx="11878366" cy="488784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grpSp>
      <p:sp>
        <p:nvSpPr>
          <p:cNvPr id="10" name="Content Placeholder 2"/>
          <p:cNvSpPr>
            <a:spLocks noGrp="1"/>
          </p:cNvSpPr>
          <p:nvPr>
            <p:ph idx="1" hasCustomPrompt="1"/>
          </p:nvPr>
        </p:nvSpPr>
        <p:spPr>
          <a:xfrm>
            <a:off x="608400" y="2944800"/>
            <a:ext cx="10972800" cy="3087216"/>
          </a:xfrm>
        </p:spPr>
        <p:txBody>
          <a:bodyPr>
            <a:normAutofit/>
          </a:bodyPr>
          <a:lstStyle>
            <a:lvl1pPr marL="180975" indent="-180975">
              <a:buFont typeface="Arial" panose="020B0604020202020204" pitchFamily="34" charset="0"/>
              <a:buChar char="•"/>
              <a:defRPr sz="1550"/>
            </a:lvl1pPr>
            <a:lvl2pPr>
              <a:defRPr sz="1550"/>
            </a:lvl2pPr>
            <a:lvl3pPr>
              <a:defRPr sz="1550"/>
            </a:lvl3pPr>
            <a:lvl4pPr>
              <a:defRPr sz="1550"/>
            </a:lvl4pPr>
            <a:lvl5pPr>
              <a:defRPr sz="1550" baseline="0"/>
            </a:lvl5pPr>
          </a:lstStyle>
          <a:p>
            <a:pPr lvl="0"/>
            <a:r>
              <a:rPr lang="en-GB"/>
              <a:t>Asia 1. </a:t>
            </a:r>
          </a:p>
          <a:p>
            <a:pPr lvl="1"/>
            <a:r>
              <a:rPr lang="en-GB"/>
              <a:t>2. </a:t>
            </a:r>
            <a:r>
              <a:rPr lang="en-GB" err="1"/>
              <a:t>taso</a:t>
            </a:r>
            <a:endParaRPr lang="en-GB"/>
          </a:p>
          <a:p>
            <a:pPr lvl="2"/>
            <a:r>
              <a:rPr lang="en-GB"/>
              <a:t>3. </a:t>
            </a:r>
            <a:r>
              <a:rPr lang="en-GB" err="1"/>
              <a:t>taso</a:t>
            </a:r>
            <a:endParaRPr lang="en-GB"/>
          </a:p>
          <a:p>
            <a:pPr lvl="3"/>
            <a:r>
              <a:rPr lang="en-GB"/>
              <a:t>4. </a:t>
            </a:r>
            <a:r>
              <a:rPr lang="en-GB" err="1"/>
              <a:t>taso</a:t>
            </a:r>
            <a:endParaRPr lang="en-GB"/>
          </a:p>
          <a:p>
            <a:pPr lvl="4"/>
            <a:r>
              <a:rPr lang="en-GB"/>
              <a:t>5. </a:t>
            </a:r>
            <a:r>
              <a:rPr lang="en-GB" err="1"/>
              <a:t>taso</a:t>
            </a:r>
            <a:endParaRPr lang="en-US"/>
          </a:p>
        </p:txBody>
      </p:sp>
      <p:sp>
        <p:nvSpPr>
          <p:cNvPr id="11" name="Text Placeholder 7"/>
          <p:cNvSpPr>
            <a:spLocks noGrp="1"/>
          </p:cNvSpPr>
          <p:nvPr>
            <p:ph type="body" sz="quarter" idx="13" hasCustomPrompt="1"/>
          </p:nvPr>
        </p:nvSpPr>
        <p:spPr>
          <a:xfrm>
            <a:off x="608399" y="1992138"/>
            <a:ext cx="10972801" cy="737809"/>
          </a:xfrm>
        </p:spPr>
        <p:txBody>
          <a:bodyPr lIns="90000">
            <a:noAutofit/>
          </a:bodyPr>
          <a:lstStyle>
            <a:lvl1pPr marL="0" indent="0">
              <a:spcBef>
                <a:spcPts val="0"/>
              </a:spcBef>
              <a:buNone/>
              <a:defRPr sz="2150" b="0">
                <a:solidFill>
                  <a:schemeClr val="tx2"/>
                </a:solidFill>
              </a:defRPr>
            </a:lvl1pPr>
            <a:lvl2pPr>
              <a:defRPr sz="3333"/>
            </a:lvl2pPr>
            <a:lvl3pPr marL="0" indent="0">
              <a:buNone/>
              <a:defRPr sz="3333"/>
            </a:lvl3pPr>
            <a:lvl4pPr marL="0" indent="0">
              <a:buNone/>
              <a:defRPr sz="3333"/>
            </a:lvl4pPr>
            <a:lvl5pPr marL="0" indent="0">
              <a:buNone/>
              <a:defRPr sz="3333"/>
            </a:lvl5pPr>
            <a:lvl6pPr marL="2117" indent="0">
              <a:buNone/>
              <a:defRPr sz="3333" b="0" i="0">
                <a:latin typeface="Gill Sans Infant MT"/>
                <a:cs typeface="Gill Sans Infant MT"/>
              </a:defRPr>
            </a:lvl6pPr>
          </a:lstStyle>
          <a:p>
            <a:pPr lvl="0"/>
            <a:r>
              <a:rPr lang="en-GB" err="1"/>
              <a:t>Alaotsikko</a:t>
            </a:r>
            <a:endParaRPr lang="en-GB"/>
          </a:p>
        </p:txBody>
      </p:sp>
      <p:sp>
        <p:nvSpPr>
          <p:cNvPr id="6" name="Otsikko 5">
            <a:extLst>
              <a:ext uri="{FF2B5EF4-FFF2-40B4-BE49-F238E27FC236}">
                <a16:creationId xmlns:a16="http://schemas.microsoft.com/office/drawing/2014/main" id="{468AF8A2-1787-417F-B291-69B457734051}"/>
              </a:ext>
            </a:extLst>
          </p:cNvPr>
          <p:cNvSpPr>
            <a:spLocks noGrp="1"/>
          </p:cNvSpPr>
          <p:nvPr>
            <p:ph type="title"/>
          </p:nvPr>
        </p:nvSpPr>
        <p:spPr/>
        <p:txBody>
          <a:bodyPr/>
          <a:lstStyle/>
          <a:p>
            <a:r>
              <a:rPr lang="fi-FI"/>
              <a:t>Muokkaa ots. perustyyl. napsautt.</a:t>
            </a:r>
          </a:p>
        </p:txBody>
      </p:sp>
      <p:sp>
        <p:nvSpPr>
          <p:cNvPr id="14" name="Päivämäärän paikkamerkki 13">
            <a:extLst>
              <a:ext uri="{FF2B5EF4-FFF2-40B4-BE49-F238E27FC236}">
                <a16:creationId xmlns:a16="http://schemas.microsoft.com/office/drawing/2014/main" id="{30D94A28-C7C6-4574-A83D-34FD8DC83AEF}"/>
              </a:ext>
            </a:extLst>
          </p:cNvPr>
          <p:cNvSpPr>
            <a:spLocks noGrp="1"/>
          </p:cNvSpPr>
          <p:nvPr>
            <p:ph type="dt" sz="half" idx="14"/>
          </p:nvPr>
        </p:nvSpPr>
        <p:spPr/>
        <p:txBody>
          <a:bodyPr/>
          <a:lstStyle/>
          <a:p>
            <a:fld id="{A559021F-A414-49F5-8CAD-0E2864EF8E20}" type="datetime1">
              <a:rPr lang="fi-FI" smtClean="0"/>
              <a:t>3.8.2026</a:t>
            </a:fld>
            <a:endParaRPr lang="fi-FI"/>
          </a:p>
        </p:txBody>
      </p:sp>
      <p:sp>
        <p:nvSpPr>
          <p:cNvPr id="15" name="Alatunnisteen paikkamerkki 14">
            <a:extLst>
              <a:ext uri="{FF2B5EF4-FFF2-40B4-BE49-F238E27FC236}">
                <a16:creationId xmlns:a16="http://schemas.microsoft.com/office/drawing/2014/main" id="{59A10044-007A-4308-BCA2-77F0D069ECC6}"/>
              </a:ext>
            </a:extLst>
          </p:cNvPr>
          <p:cNvSpPr>
            <a:spLocks noGrp="1"/>
          </p:cNvSpPr>
          <p:nvPr>
            <p:ph type="ftr" sz="quarter" idx="15"/>
          </p:nvPr>
        </p:nvSpPr>
        <p:spPr/>
        <p:txBody>
          <a:bodyPr/>
          <a:lstStyle/>
          <a:p>
            <a:pPr algn="r"/>
            <a:endParaRPr lang="fi-FI"/>
          </a:p>
        </p:txBody>
      </p:sp>
      <p:sp>
        <p:nvSpPr>
          <p:cNvPr id="16" name="Dian numeron paikkamerkki 15">
            <a:extLst>
              <a:ext uri="{FF2B5EF4-FFF2-40B4-BE49-F238E27FC236}">
                <a16:creationId xmlns:a16="http://schemas.microsoft.com/office/drawing/2014/main" id="{50350EBE-ED4B-45A3-8062-3C0E3233C050}"/>
              </a:ext>
            </a:extLst>
          </p:cNvPr>
          <p:cNvSpPr>
            <a:spLocks noGrp="1"/>
          </p:cNvSpPr>
          <p:nvPr>
            <p:ph type="sldNum" sz="quarter" idx="16"/>
          </p:nvPr>
        </p:nvSpPr>
        <p:spPr/>
        <p:txBody>
          <a:bodyPr/>
          <a:lstStyle/>
          <a:p>
            <a:fld id="{25B51FA9-C359-41E0-A72C-9DE2CFE94E34}" type="slidenum">
              <a:rPr lang="fi-FI" smtClean="0"/>
              <a:pPr/>
              <a:t>‹#›</a:t>
            </a:fld>
            <a:endParaRPr lang="fi-FI"/>
          </a:p>
        </p:txBody>
      </p:sp>
    </p:spTree>
    <p:extLst>
      <p:ext uri="{BB962C8B-B14F-4D97-AF65-F5344CB8AC3E}">
        <p14:creationId xmlns:p14="http://schemas.microsoft.com/office/powerpoint/2010/main" val="223597452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itle and Content 3">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B5BC083B-0971-EE44-8965-5C1B1EAA73A2}"/>
              </a:ext>
            </a:extLst>
          </p:cNvPr>
          <p:cNvSpPr/>
          <p:nvPr userDrawn="1"/>
        </p:nvSpPr>
        <p:spPr>
          <a:xfrm>
            <a:off x="0" y="0"/>
            <a:ext cx="479425" cy="6858000"/>
          </a:xfrm>
          <a:prstGeom prst="rect">
            <a:avLst/>
          </a:prstGeom>
          <a:solidFill>
            <a:srgbClr val="A57FB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latin typeface="Gill Sans Infant Std"/>
              <a:cs typeface="Gill Sans Infant Std"/>
            </a:endParaRPr>
          </a:p>
        </p:txBody>
      </p:sp>
      <p:sp>
        <p:nvSpPr>
          <p:cNvPr id="3" name="Content Placeholder 2">
            <a:extLst>
              <a:ext uri="{FF2B5EF4-FFF2-40B4-BE49-F238E27FC236}">
                <a16:creationId xmlns:a16="http://schemas.microsoft.com/office/drawing/2014/main" id="{A93DC165-D8C6-2C4D-87D0-E01DC0039D82}"/>
              </a:ext>
            </a:extLst>
          </p:cNvPr>
          <p:cNvSpPr>
            <a:spLocks noGrp="1"/>
          </p:cNvSpPr>
          <p:nvPr>
            <p:ph idx="1"/>
          </p:nvPr>
        </p:nvSpPr>
        <p:spPr>
          <a:xfrm>
            <a:off x="811733" y="1805142"/>
            <a:ext cx="9523556" cy="4476750"/>
          </a:xfrm>
          <a:prstGeom prst="rect">
            <a:avLst/>
          </a:prstGeom>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en-UK"/>
          </a:p>
        </p:txBody>
      </p:sp>
      <p:sp>
        <p:nvSpPr>
          <p:cNvPr id="2" name="Title 1">
            <a:extLst>
              <a:ext uri="{FF2B5EF4-FFF2-40B4-BE49-F238E27FC236}">
                <a16:creationId xmlns:a16="http://schemas.microsoft.com/office/drawing/2014/main" id="{BF869DD1-EE61-4EBD-99D0-03078588FC7A}"/>
              </a:ext>
            </a:extLst>
          </p:cNvPr>
          <p:cNvSpPr>
            <a:spLocks noGrp="1"/>
          </p:cNvSpPr>
          <p:nvPr>
            <p:ph type="title"/>
          </p:nvPr>
        </p:nvSpPr>
        <p:spPr/>
        <p:txBody>
          <a:bodyPr/>
          <a:lstStyle/>
          <a:p>
            <a:r>
              <a:rPr lang="fi-FI"/>
              <a:t>Muokkaa ots. perustyyl. napsautt.</a:t>
            </a:r>
            <a:endParaRPr lang="en-UK"/>
          </a:p>
        </p:txBody>
      </p:sp>
    </p:spTree>
    <p:extLst>
      <p:ext uri="{BB962C8B-B14F-4D97-AF65-F5344CB8AC3E}">
        <p14:creationId xmlns:p14="http://schemas.microsoft.com/office/powerpoint/2010/main" val="131614909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Otsikko Leipäteksti ja Kuva Orange">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D24DC62C-F264-B946-B162-E7602E2A3E60}"/>
              </a:ext>
            </a:extLst>
          </p:cNvPr>
          <p:cNvSpPr/>
          <p:nvPr userDrawn="1"/>
        </p:nvSpPr>
        <p:spPr>
          <a:xfrm>
            <a:off x="0" y="0"/>
            <a:ext cx="479425" cy="685800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latin typeface="Gill Sans Infant Std"/>
              <a:cs typeface="Gill Sans Infant Std"/>
            </a:endParaRPr>
          </a:p>
        </p:txBody>
      </p:sp>
      <p:sp>
        <p:nvSpPr>
          <p:cNvPr id="3" name="Content Placeholder 2">
            <a:extLst>
              <a:ext uri="{FF2B5EF4-FFF2-40B4-BE49-F238E27FC236}">
                <a16:creationId xmlns:a16="http://schemas.microsoft.com/office/drawing/2014/main" id="{9505CB6B-B954-8D4C-A951-369C766E6EC5}"/>
              </a:ext>
            </a:extLst>
          </p:cNvPr>
          <p:cNvSpPr>
            <a:spLocks noGrp="1"/>
          </p:cNvSpPr>
          <p:nvPr>
            <p:ph idx="1"/>
          </p:nvPr>
        </p:nvSpPr>
        <p:spPr>
          <a:xfrm>
            <a:off x="811733" y="1805142"/>
            <a:ext cx="5841986" cy="4476750"/>
          </a:xfrm>
          <a:prstGeom prst="rect">
            <a:avLst/>
          </a:prstGeom>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en-UK"/>
          </a:p>
        </p:txBody>
      </p:sp>
      <p:sp>
        <p:nvSpPr>
          <p:cNvPr id="2" name="Title 1">
            <a:extLst>
              <a:ext uri="{FF2B5EF4-FFF2-40B4-BE49-F238E27FC236}">
                <a16:creationId xmlns:a16="http://schemas.microsoft.com/office/drawing/2014/main" id="{B2A6A816-062C-43A9-9196-6111219BE960}"/>
              </a:ext>
            </a:extLst>
          </p:cNvPr>
          <p:cNvSpPr>
            <a:spLocks noGrp="1"/>
          </p:cNvSpPr>
          <p:nvPr>
            <p:ph type="title"/>
          </p:nvPr>
        </p:nvSpPr>
        <p:spPr>
          <a:xfrm>
            <a:off x="832104" y="640184"/>
            <a:ext cx="5821615" cy="905256"/>
          </a:xfrm>
        </p:spPr>
        <p:txBody>
          <a:bodyPr/>
          <a:lstStyle/>
          <a:p>
            <a:r>
              <a:rPr lang="fi-FI"/>
              <a:t>Muokkaa </a:t>
            </a:r>
            <a:r>
              <a:rPr lang="fi-FI" err="1"/>
              <a:t>ots</a:t>
            </a:r>
            <a:r>
              <a:rPr lang="fi-FI"/>
              <a:t>. </a:t>
            </a:r>
            <a:r>
              <a:rPr lang="fi-FI" err="1"/>
              <a:t>perustyyl</a:t>
            </a:r>
            <a:r>
              <a:rPr lang="fi-FI"/>
              <a:t>. </a:t>
            </a:r>
            <a:r>
              <a:rPr lang="fi-FI" err="1"/>
              <a:t>napsautt</a:t>
            </a:r>
            <a:r>
              <a:rPr lang="fi-FI"/>
              <a:t>.</a:t>
            </a:r>
            <a:endParaRPr lang="en-UK"/>
          </a:p>
        </p:txBody>
      </p:sp>
      <p:sp>
        <p:nvSpPr>
          <p:cNvPr id="5" name="Kuvan paikkamerkki 4">
            <a:extLst>
              <a:ext uri="{FF2B5EF4-FFF2-40B4-BE49-F238E27FC236}">
                <a16:creationId xmlns:a16="http://schemas.microsoft.com/office/drawing/2014/main" id="{F508B7F0-2CA1-F121-D5E9-0312629E2C03}"/>
              </a:ext>
            </a:extLst>
          </p:cNvPr>
          <p:cNvSpPr>
            <a:spLocks noGrp="1"/>
          </p:cNvSpPr>
          <p:nvPr>
            <p:ph type="pic" sz="quarter" idx="10"/>
          </p:nvPr>
        </p:nvSpPr>
        <p:spPr>
          <a:xfrm>
            <a:off x="6838950" y="639763"/>
            <a:ext cx="5097463" cy="5641975"/>
          </a:xfrm>
        </p:spPr>
        <p:txBody>
          <a:bodyPr/>
          <a:lstStyle>
            <a:lvl1pPr>
              <a:defRPr/>
            </a:lvl1pPr>
          </a:lstStyle>
          <a:p>
            <a:r>
              <a:rPr lang="fi-FI"/>
              <a:t>Lisää kuva</a:t>
            </a:r>
          </a:p>
        </p:txBody>
      </p:sp>
    </p:spTree>
    <p:extLst>
      <p:ext uri="{BB962C8B-B14F-4D97-AF65-F5344CB8AC3E}">
        <p14:creationId xmlns:p14="http://schemas.microsoft.com/office/powerpoint/2010/main" val="76591711"/>
      </p:ext>
    </p:extLst>
  </p:cSld>
  <p:clrMapOvr>
    <a:masterClrMapping/>
  </p:clrMapOvr>
  <p:hf hdr="0" ftr="0" dt="0"/>
  <p:extLst>
    <p:ext uri="{DCECCB84-F9BA-43D5-87BE-67443E8EF086}">
      <p15:sldGuideLst xmlns:p15="http://schemas.microsoft.com/office/powerpoint/2012/main">
        <p15:guide id="1" pos="3840">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4">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67A1ED10-E662-2740-A36A-71074A6507B1}"/>
              </a:ext>
            </a:extLst>
          </p:cNvPr>
          <p:cNvSpPr/>
          <p:nvPr userDrawn="1"/>
        </p:nvSpPr>
        <p:spPr>
          <a:xfrm>
            <a:off x="0" y="0"/>
            <a:ext cx="479425" cy="685800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latin typeface="Gill Sans Infant Std"/>
              <a:cs typeface="Gill Sans Infant Std"/>
            </a:endParaRPr>
          </a:p>
        </p:txBody>
      </p:sp>
      <p:sp>
        <p:nvSpPr>
          <p:cNvPr id="3" name="Content Placeholder 2">
            <a:extLst>
              <a:ext uri="{FF2B5EF4-FFF2-40B4-BE49-F238E27FC236}">
                <a16:creationId xmlns:a16="http://schemas.microsoft.com/office/drawing/2014/main" id="{51C3D6C7-3B5C-BB42-9770-788A38938171}"/>
              </a:ext>
            </a:extLst>
          </p:cNvPr>
          <p:cNvSpPr>
            <a:spLocks noGrp="1"/>
          </p:cNvSpPr>
          <p:nvPr>
            <p:ph idx="1"/>
          </p:nvPr>
        </p:nvSpPr>
        <p:spPr>
          <a:xfrm>
            <a:off x="811733" y="1805142"/>
            <a:ext cx="9523556" cy="4476750"/>
          </a:xfrm>
          <a:prstGeom prst="rect">
            <a:avLst/>
          </a:prstGeom>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en-UK"/>
          </a:p>
        </p:txBody>
      </p:sp>
      <p:sp>
        <p:nvSpPr>
          <p:cNvPr id="2" name="Title 1">
            <a:extLst>
              <a:ext uri="{FF2B5EF4-FFF2-40B4-BE49-F238E27FC236}">
                <a16:creationId xmlns:a16="http://schemas.microsoft.com/office/drawing/2014/main" id="{A84D9912-D5BE-49AD-A7AB-3DC8A9B05312}"/>
              </a:ext>
            </a:extLst>
          </p:cNvPr>
          <p:cNvSpPr>
            <a:spLocks noGrp="1"/>
          </p:cNvSpPr>
          <p:nvPr>
            <p:ph type="title"/>
          </p:nvPr>
        </p:nvSpPr>
        <p:spPr/>
        <p:txBody>
          <a:bodyPr/>
          <a:lstStyle/>
          <a:p>
            <a:r>
              <a:rPr lang="fi-FI"/>
              <a:t>Muokkaa ots. perustyyl. napsautt.</a:t>
            </a:r>
            <a:endParaRPr lang="en-UK"/>
          </a:p>
        </p:txBody>
      </p:sp>
    </p:spTree>
    <p:extLst>
      <p:ext uri="{BB962C8B-B14F-4D97-AF65-F5344CB8AC3E}">
        <p14:creationId xmlns:p14="http://schemas.microsoft.com/office/powerpoint/2010/main" val="335007533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userDrawn="1">
  <p:cSld name="Otsikkodia 2">
    <p:spTree>
      <p:nvGrpSpPr>
        <p:cNvPr id="1" name=""/>
        <p:cNvGrpSpPr/>
        <p:nvPr/>
      </p:nvGrpSpPr>
      <p:grpSpPr>
        <a:xfrm>
          <a:off x="0" y="0"/>
          <a:ext cx="0" cy="0"/>
          <a:chOff x="0" y="0"/>
          <a:chExt cx="0" cy="0"/>
        </a:xfrm>
      </p:grpSpPr>
      <p:sp>
        <p:nvSpPr>
          <p:cNvPr id="22" name="Suorakulmio 21">
            <a:extLst>
              <a:ext uri="{FF2B5EF4-FFF2-40B4-BE49-F238E27FC236}">
                <a16:creationId xmlns:a16="http://schemas.microsoft.com/office/drawing/2014/main" id="{CA9AC076-A430-4CDB-862D-6C643623B1C5}"/>
              </a:ext>
            </a:extLst>
          </p:cNvPr>
          <p:cNvSpPr/>
          <p:nvPr userDrawn="1"/>
        </p:nvSpPr>
        <p:spPr>
          <a:xfrm>
            <a:off x="0" y="1970157"/>
            <a:ext cx="12193200" cy="4896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9" name="Picture Placeholder 10"/>
          <p:cNvSpPr>
            <a:spLocks noGrp="1"/>
          </p:cNvSpPr>
          <p:nvPr userDrawn="1">
            <p:ph type="pic" sz="quarter" idx="11" hasCustomPrompt="1"/>
          </p:nvPr>
        </p:nvSpPr>
        <p:spPr>
          <a:xfrm>
            <a:off x="155575" y="159026"/>
            <a:ext cx="11880850" cy="6528904"/>
          </a:xfrm>
          <a:solidFill>
            <a:srgbClr val="DDE2E5"/>
          </a:solidFill>
        </p:spPr>
        <p:txBody>
          <a:bodyPr>
            <a:normAutofit/>
          </a:bodyPr>
          <a:lstStyle>
            <a:lvl1pPr marL="0" indent="0">
              <a:buNone/>
              <a:defRPr sz="1500" baseline="0"/>
            </a:lvl1pPr>
          </a:lstStyle>
          <a:p>
            <a:r>
              <a:rPr lang="en-GB" err="1"/>
              <a:t>Vedä</a:t>
            </a:r>
            <a:r>
              <a:rPr lang="en-GB"/>
              <a:t> </a:t>
            </a:r>
            <a:r>
              <a:rPr lang="en-GB" err="1"/>
              <a:t>kuva</a:t>
            </a:r>
            <a:r>
              <a:rPr lang="en-GB"/>
              <a:t> </a:t>
            </a:r>
            <a:r>
              <a:rPr lang="en-GB" err="1"/>
              <a:t>tähän</a:t>
            </a:r>
            <a:r>
              <a:rPr lang="en-GB"/>
              <a:t> </a:t>
            </a:r>
            <a:r>
              <a:rPr lang="en-GB" err="1"/>
              <a:t>laatikkoon</a:t>
            </a:r>
            <a:r>
              <a:rPr lang="en-GB"/>
              <a:t> tai </a:t>
            </a:r>
            <a:r>
              <a:rPr lang="en-GB" err="1"/>
              <a:t>klikkaa</a:t>
            </a:r>
            <a:r>
              <a:rPr lang="en-GB"/>
              <a:t> </a:t>
            </a:r>
            <a:r>
              <a:rPr lang="en-GB" err="1"/>
              <a:t>ikonia</a:t>
            </a:r>
            <a:r>
              <a:rPr lang="en-GB"/>
              <a:t> </a:t>
            </a:r>
            <a:r>
              <a:rPr lang="en-GB" err="1"/>
              <a:t>lisätäksesi</a:t>
            </a:r>
            <a:r>
              <a:rPr lang="en-GB"/>
              <a:t> </a:t>
            </a:r>
            <a:r>
              <a:rPr lang="en-GB" err="1"/>
              <a:t>sen</a:t>
            </a:r>
            <a:endParaRPr lang="en-US"/>
          </a:p>
        </p:txBody>
      </p:sp>
      <p:sp>
        <p:nvSpPr>
          <p:cNvPr id="20" name="Tekstin paikkamerkki 5">
            <a:extLst>
              <a:ext uri="{FF2B5EF4-FFF2-40B4-BE49-F238E27FC236}">
                <a16:creationId xmlns:a16="http://schemas.microsoft.com/office/drawing/2014/main" id="{757B6CE4-242B-47FD-8C53-DE4160AA8A90}"/>
              </a:ext>
            </a:extLst>
          </p:cNvPr>
          <p:cNvSpPr>
            <a:spLocks noGrp="1"/>
          </p:cNvSpPr>
          <p:nvPr>
            <p:ph type="body" sz="quarter" idx="12" hasCustomPrompt="1"/>
          </p:nvPr>
        </p:nvSpPr>
        <p:spPr>
          <a:xfrm>
            <a:off x="8635794" y="4652488"/>
            <a:ext cx="2952000" cy="1098000"/>
          </a:xfrm>
          <a:blipFill>
            <a:blip r:embed="rId2"/>
            <a:stretch>
              <a:fillRect/>
            </a:stretch>
          </a:blipFill>
        </p:spPr>
        <p:txBody>
          <a:bodyPr anchor="ctr" anchorCtr="0">
            <a:normAutofit/>
          </a:bodyPr>
          <a:lstStyle>
            <a:lvl1pPr marL="0" indent="0" algn="ctr">
              <a:spcBef>
                <a:spcPts val="0"/>
              </a:spcBef>
              <a:buNone/>
              <a:defRPr sz="100"/>
            </a:lvl1pPr>
          </a:lstStyle>
          <a:p>
            <a:pPr lvl="0"/>
            <a:r>
              <a:rPr lang="fi-FI"/>
              <a:t> </a:t>
            </a:r>
          </a:p>
        </p:txBody>
      </p:sp>
      <p:sp>
        <p:nvSpPr>
          <p:cNvPr id="2" name="Otsikko 1"/>
          <p:cNvSpPr>
            <a:spLocks noGrp="1"/>
          </p:cNvSpPr>
          <p:nvPr userDrawn="1">
            <p:ph type="ctrTitle" hasCustomPrompt="1"/>
          </p:nvPr>
        </p:nvSpPr>
        <p:spPr>
          <a:xfrm>
            <a:off x="6384032" y="3657261"/>
            <a:ext cx="5198368" cy="1119466"/>
          </a:xfrm>
          <a:prstGeom prst="roundRect">
            <a:avLst>
              <a:gd name="adj" fmla="val 7086"/>
            </a:avLst>
          </a:prstGeom>
          <a:solidFill>
            <a:schemeClr val="bg1"/>
          </a:solidFill>
        </p:spPr>
        <p:txBody>
          <a:bodyPr wrap="square" lIns="90000" tIns="180000" rIns="90000" anchor="b" anchorCtr="0">
            <a:spAutoFit/>
          </a:bodyPr>
          <a:lstStyle>
            <a:lvl1pPr marL="539750" indent="-539750" algn="r">
              <a:lnSpc>
                <a:spcPct val="85000"/>
              </a:lnSpc>
              <a:defRPr sz="6850"/>
            </a:lvl1pPr>
          </a:lstStyle>
          <a:p>
            <a:r>
              <a:rPr lang="fi-FI"/>
              <a:t>OTSIKKO</a:t>
            </a:r>
          </a:p>
        </p:txBody>
      </p:sp>
      <p:sp>
        <p:nvSpPr>
          <p:cNvPr id="10" name="Tekstin paikkamerkki 5">
            <a:extLst>
              <a:ext uri="{FF2B5EF4-FFF2-40B4-BE49-F238E27FC236}">
                <a16:creationId xmlns:a16="http://schemas.microsoft.com/office/drawing/2014/main" id="{BE60F60F-A6B4-4F04-9A0C-288331427B98}"/>
              </a:ext>
            </a:extLst>
          </p:cNvPr>
          <p:cNvSpPr>
            <a:spLocks noGrp="1"/>
          </p:cNvSpPr>
          <p:nvPr>
            <p:ph type="body" sz="quarter" idx="13" hasCustomPrompt="1"/>
          </p:nvPr>
        </p:nvSpPr>
        <p:spPr>
          <a:xfrm>
            <a:off x="-198783" y="614017"/>
            <a:ext cx="5591728" cy="5685416"/>
          </a:xfrm>
          <a:blipFill>
            <a:blip r:embed="rId3"/>
            <a:stretch>
              <a:fillRect/>
            </a:stretch>
          </a:blipFill>
        </p:spPr>
        <p:txBody>
          <a:bodyPr anchor="ctr" anchorCtr="0">
            <a:normAutofit/>
          </a:bodyPr>
          <a:lstStyle>
            <a:lvl1pPr marL="0" indent="0" algn="ctr">
              <a:spcBef>
                <a:spcPts val="0"/>
              </a:spcBef>
              <a:buNone/>
              <a:defRPr sz="100"/>
            </a:lvl1pPr>
          </a:lstStyle>
          <a:p>
            <a:pPr lvl="0"/>
            <a:r>
              <a:rPr lang="fi-FI"/>
              <a:t> </a:t>
            </a:r>
          </a:p>
        </p:txBody>
      </p:sp>
    </p:spTree>
    <p:extLst>
      <p:ext uri="{BB962C8B-B14F-4D97-AF65-F5344CB8AC3E}">
        <p14:creationId xmlns:p14="http://schemas.microsoft.com/office/powerpoint/2010/main" val="164665212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itle and Content 2">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61507C89-5F1B-9D47-9498-3C7F4510D874}"/>
              </a:ext>
            </a:extLst>
          </p:cNvPr>
          <p:cNvSpPr/>
          <p:nvPr userDrawn="1"/>
        </p:nvSpPr>
        <p:spPr>
          <a:xfrm>
            <a:off x="0" y="0"/>
            <a:ext cx="479425" cy="6858000"/>
          </a:xfrm>
          <a:prstGeom prst="rect">
            <a:avLst/>
          </a:prstGeom>
          <a:solidFill>
            <a:schemeClr val="accent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latin typeface="Gill Sans Infant Std"/>
              <a:cs typeface="Gill Sans Infant Std"/>
            </a:endParaRPr>
          </a:p>
        </p:txBody>
      </p:sp>
      <p:sp>
        <p:nvSpPr>
          <p:cNvPr id="3" name="Content Placeholder 2">
            <a:extLst>
              <a:ext uri="{FF2B5EF4-FFF2-40B4-BE49-F238E27FC236}">
                <a16:creationId xmlns:a16="http://schemas.microsoft.com/office/drawing/2014/main" id="{E5923481-21D1-8E46-828B-4243BA1244B4}"/>
              </a:ext>
            </a:extLst>
          </p:cNvPr>
          <p:cNvSpPr>
            <a:spLocks noGrp="1"/>
          </p:cNvSpPr>
          <p:nvPr>
            <p:ph idx="1"/>
          </p:nvPr>
        </p:nvSpPr>
        <p:spPr>
          <a:xfrm>
            <a:off x="811733" y="1805142"/>
            <a:ext cx="9523556" cy="4476750"/>
          </a:xfrm>
          <a:prstGeom prst="rect">
            <a:avLst/>
          </a:prstGeom>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en-UK"/>
          </a:p>
        </p:txBody>
      </p:sp>
      <p:sp>
        <p:nvSpPr>
          <p:cNvPr id="2" name="Title 1">
            <a:extLst>
              <a:ext uri="{FF2B5EF4-FFF2-40B4-BE49-F238E27FC236}">
                <a16:creationId xmlns:a16="http://schemas.microsoft.com/office/drawing/2014/main" id="{E6386036-21EF-4A07-A6CE-792BE9344D37}"/>
              </a:ext>
            </a:extLst>
          </p:cNvPr>
          <p:cNvSpPr>
            <a:spLocks noGrp="1"/>
          </p:cNvSpPr>
          <p:nvPr>
            <p:ph type="title"/>
          </p:nvPr>
        </p:nvSpPr>
        <p:spPr/>
        <p:txBody>
          <a:bodyPr/>
          <a:lstStyle/>
          <a:p>
            <a:r>
              <a:rPr lang="fi-FI"/>
              <a:t>Muokkaa ots. perustyyl. napsautt.</a:t>
            </a:r>
            <a:endParaRPr lang="en-UK"/>
          </a:p>
        </p:txBody>
      </p:sp>
    </p:spTree>
    <p:extLst>
      <p:ext uri="{BB962C8B-B14F-4D97-AF65-F5344CB8AC3E}">
        <p14:creationId xmlns:p14="http://schemas.microsoft.com/office/powerpoint/2010/main" val="119720398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Title and Content 4">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67A1ED10-E662-2740-A36A-71074A6507B1}"/>
              </a:ext>
            </a:extLst>
          </p:cNvPr>
          <p:cNvSpPr/>
          <p:nvPr userDrawn="1"/>
        </p:nvSpPr>
        <p:spPr>
          <a:xfrm>
            <a:off x="0" y="0"/>
            <a:ext cx="479425" cy="6858000"/>
          </a:xfrm>
          <a:prstGeom prst="rect">
            <a:avLst/>
          </a:prstGeom>
          <a:solidFill>
            <a:schemeClr val="accent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latin typeface="Gill Sans Infant Std"/>
              <a:cs typeface="Gill Sans Infant Std"/>
            </a:endParaRPr>
          </a:p>
        </p:txBody>
      </p:sp>
      <p:sp>
        <p:nvSpPr>
          <p:cNvPr id="3" name="Content Placeholder 2">
            <a:extLst>
              <a:ext uri="{FF2B5EF4-FFF2-40B4-BE49-F238E27FC236}">
                <a16:creationId xmlns:a16="http://schemas.microsoft.com/office/drawing/2014/main" id="{51C3D6C7-3B5C-BB42-9770-788A38938171}"/>
              </a:ext>
            </a:extLst>
          </p:cNvPr>
          <p:cNvSpPr>
            <a:spLocks noGrp="1"/>
          </p:cNvSpPr>
          <p:nvPr>
            <p:ph idx="1"/>
          </p:nvPr>
        </p:nvSpPr>
        <p:spPr>
          <a:xfrm>
            <a:off x="811733" y="1805142"/>
            <a:ext cx="9523556" cy="4476750"/>
          </a:xfrm>
          <a:prstGeom prst="rect">
            <a:avLst/>
          </a:prstGeom>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en-UK"/>
          </a:p>
        </p:txBody>
      </p:sp>
      <p:sp>
        <p:nvSpPr>
          <p:cNvPr id="2" name="Title 1">
            <a:extLst>
              <a:ext uri="{FF2B5EF4-FFF2-40B4-BE49-F238E27FC236}">
                <a16:creationId xmlns:a16="http://schemas.microsoft.com/office/drawing/2014/main" id="{A84D9912-D5BE-49AD-A7AB-3DC8A9B05312}"/>
              </a:ext>
            </a:extLst>
          </p:cNvPr>
          <p:cNvSpPr>
            <a:spLocks noGrp="1"/>
          </p:cNvSpPr>
          <p:nvPr>
            <p:ph type="title"/>
          </p:nvPr>
        </p:nvSpPr>
        <p:spPr/>
        <p:txBody>
          <a:bodyPr/>
          <a:lstStyle/>
          <a:p>
            <a:r>
              <a:rPr lang="fi-FI"/>
              <a:t>Muokkaa ots. perustyyl. napsautt.</a:t>
            </a:r>
            <a:endParaRPr lang="en-UK"/>
          </a:p>
        </p:txBody>
      </p:sp>
    </p:spTree>
    <p:extLst>
      <p:ext uri="{BB962C8B-B14F-4D97-AF65-F5344CB8AC3E}">
        <p14:creationId xmlns:p14="http://schemas.microsoft.com/office/powerpoint/2010/main" val="111729104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userDrawn="1">
  <p:cSld name="Otsikko, punainen">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D24DC62C-F264-B946-B162-E7602E2A3E60}"/>
              </a:ext>
            </a:extLst>
          </p:cNvPr>
          <p:cNvSpPr/>
          <p:nvPr userDrawn="1"/>
        </p:nvSpPr>
        <p:spPr>
          <a:xfrm>
            <a:off x="0" y="0"/>
            <a:ext cx="479425" cy="685800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latin typeface="Gill Sans Infant Std"/>
              <a:cs typeface="Gill Sans Infant Std"/>
            </a:endParaRPr>
          </a:p>
        </p:txBody>
      </p:sp>
      <p:sp>
        <p:nvSpPr>
          <p:cNvPr id="2" name="Title 1">
            <a:extLst>
              <a:ext uri="{FF2B5EF4-FFF2-40B4-BE49-F238E27FC236}">
                <a16:creationId xmlns:a16="http://schemas.microsoft.com/office/drawing/2014/main" id="{B2A6A816-062C-43A9-9196-6111219BE960}"/>
              </a:ext>
            </a:extLst>
          </p:cNvPr>
          <p:cNvSpPr>
            <a:spLocks noGrp="1"/>
          </p:cNvSpPr>
          <p:nvPr>
            <p:ph type="title"/>
          </p:nvPr>
        </p:nvSpPr>
        <p:spPr>
          <a:xfrm>
            <a:off x="832104" y="640184"/>
            <a:ext cx="9503185" cy="905256"/>
          </a:xfrm>
        </p:spPr>
        <p:txBody>
          <a:bodyPr/>
          <a:lstStyle/>
          <a:p>
            <a:r>
              <a:rPr lang="fi-FI"/>
              <a:t>Muokkaa ots. perustyyl. napsautt.</a:t>
            </a:r>
            <a:endParaRPr lang="en-UK"/>
          </a:p>
        </p:txBody>
      </p:sp>
    </p:spTree>
    <p:extLst>
      <p:ext uri="{BB962C8B-B14F-4D97-AF65-F5344CB8AC3E}">
        <p14:creationId xmlns:p14="http://schemas.microsoft.com/office/powerpoint/2010/main" val="3112094238"/>
      </p:ext>
    </p:extLst>
  </p:cSld>
  <p:clrMapOvr>
    <a:masterClrMapping/>
  </p:clrMapOvr>
  <p:extLst>
    <p:ext uri="{DCECCB84-F9BA-43D5-87BE-67443E8EF086}">
      <p15:sldGuideLst xmlns:p15="http://schemas.microsoft.com/office/powerpoint/2012/main">
        <p15:guide id="1" pos="3840">
          <p15:clr>
            <a:srgbClr val="FBAE40"/>
          </p15:clr>
        </p15:guide>
      </p15:sldGuideLst>
    </p:ext>
  </p:extLs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Otsikko ja sisältö, punainen">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D24DC62C-F264-B946-B162-E7602E2A3E60}"/>
              </a:ext>
            </a:extLst>
          </p:cNvPr>
          <p:cNvSpPr/>
          <p:nvPr userDrawn="1"/>
        </p:nvSpPr>
        <p:spPr>
          <a:xfrm>
            <a:off x="0" y="0"/>
            <a:ext cx="479425" cy="685800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latin typeface="Gill Sans Infant Std"/>
              <a:cs typeface="Gill Sans Infant Std"/>
            </a:endParaRPr>
          </a:p>
        </p:txBody>
      </p:sp>
      <p:sp>
        <p:nvSpPr>
          <p:cNvPr id="3" name="Content Placeholder 2">
            <a:extLst>
              <a:ext uri="{FF2B5EF4-FFF2-40B4-BE49-F238E27FC236}">
                <a16:creationId xmlns:a16="http://schemas.microsoft.com/office/drawing/2014/main" id="{9505CB6B-B954-8D4C-A951-369C766E6EC5}"/>
              </a:ext>
            </a:extLst>
          </p:cNvPr>
          <p:cNvSpPr>
            <a:spLocks noGrp="1"/>
          </p:cNvSpPr>
          <p:nvPr>
            <p:ph idx="1"/>
          </p:nvPr>
        </p:nvSpPr>
        <p:spPr>
          <a:xfrm>
            <a:off x="832104" y="1805142"/>
            <a:ext cx="9523556" cy="4476750"/>
          </a:xfrm>
          <a:prstGeom prst="rect">
            <a:avLst/>
          </a:prstGeom>
        </p:spPr>
        <p:txBody>
          <a:bodyPr/>
          <a:lstStyle>
            <a:lvl1pPr marL="0" indent="0">
              <a:buClr>
                <a:schemeClr val="accent1"/>
              </a:buClr>
              <a:buFont typeface="Arial" panose="020B0604020202020204" pitchFamily="34" charset="0"/>
              <a:buNone/>
              <a:defRPr/>
            </a:lvl1p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en-UK"/>
          </a:p>
        </p:txBody>
      </p:sp>
      <p:sp>
        <p:nvSpPr>
          <p:cNvPr id="2" name="Title 1">
            <a:extLst>
              <a:ext uri="{FF2B5EF4-FFF2-40B4-BE49-F238E27FC236}">
                <a16:creationId xmlns:a16="http://schemas.microsoft.com/office/drawing/2014/main" id="{B2A6A816-062C-43A9-9196-6111219BE960}"/>
              </a:ext>
            </a:extLst>
          </p:cNvPr>
          <p:cNvSpPr>
            <a:spLocks noGrp="1"/>
          </p:cNvSpPr>
          <p:nvPr>
            <p:ph type="title"/>
          </p:nvPr>
        </p:nvSpPr>
        <p:spPr>
          <a:xfrm>
            <a:off x="832104" y="640184"/>
            <a:ext cx="9503185" cy="905256"/>
          </a:xfrm>
        </p:spPr>
        <p:txBody>
          <a:bodyPr/>
          <a:lstStyle/>
          <a:p>
            <a:r>
              <a:rPr lang="fi-FI"/>
              <a:t>Muokkaa ots. perustyyl. napsautt.</a:t>
            </a:r>
            <a:endParaRPr lang="en-UK"/>
          </a:p>
        </p:txBody>
      </p:sp>
    </p:spTree>
    <p:extLst>
      <p:ext uri="{BB962C8B-B14F-4D97-AF65-F5344CB8AC3E}">
        <p14:creationId xmlns:p14="http://schemas.microsoft.com/office/powerpoint/2010/main" val="2988710192"/>
      </p:ext>
    </p:extLst>
  </p:cSld>
  <p:clrMapOvr>
    <a:masterClrMapping/>
  </p:clrMapOvr>
  <p:extLst>
    <p:ext uri="{DCECCB84-F9BA-43D5-87BE-67443E8EF086}">
      <p15:sldGuideLst xmlns:p15="http://schemas.microsoft.com/office/powerpoint/2012/main">
        <p15:guide id="1" pos="3840">
          <p15:clr>
            <a:srgbClr val="FBAE40"/>
          </p15:clr>
        </p15:guide>
      </p15:sldGuideLst>
    </p:ext>
  </p:extLst>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Iso kuva, sisältö oikealla">
    <p:spTree>
      <p:nvGrpSpPr>
        <p:cNvPr id="1" name=""/>
        <p:cNvGrpSpPr/>
        <p:nvPr/>
      </p:nvGrpSpPr>
      <p:grpSpPr>
        <a:xfrm>
          <a:off x="0" y="0"/>
          <a:ext cx="0" cy="0"/>
          <a:chOff x="0" y="0"/>
          <a:chExt cx="0" cy="0"/>
        </a:xfrm>
      </p:grpSpPr>
      <p:sp>
        <p:nvSpPr>
          <p:cNvPr id="6" name="Kuvan paikkamerkki 5">
            <a:extLst>
              <a:ext uri="{FF2B5EF4-FFF2-40B4-BE49-F238E27FC236}">
                <a16:creationId xmlns:a16="http://schemas.microsoft.com/office/drawing/2014/main" id="{B8D492DB-B815-0021-877B-CB3084356A28}"/>
              </a:ext>
            </a:extLst>
          </p:cNvPr>
          <p:cNvSpPr>
            <a:spLocks noGrp="1"/>
          </p:cNvSpPr>
          <p:nvPr>
            <p:ph type="pic" sz="quarter" idx="10"/>
          </p:nvPr>
        </p:nvSpPr>
        <p:spPr>
          <a:xfrm>
            <a:off x="0" y="0"/>
            <a:ext cx="5469148" cy="6858000"/>
          </a:xfrm>
        </p:spPr>
        <p:txBody>
          <a:bodyPr/>
          <a:lstStyle>
            <a:lvl1pPr>
              <a:defRPr/>
            </a:lvl1pPr>
          </a:lstStyle>
          <a:p>
            <a:r>
              <a:rPr lang="fi-FI"/>
              <a:t>Lisää kuva napsauttamalla kuvaketta</a:t>
            </a:r>
          </a:p>
        </p:txBody>
      </p:sp>
      <p:sp>
        <p:nvSpPr>
          <p:cNvPr id="3" name="Content Placeholder 2">
            <a:extLst>
              <a:ext uri="{FF2B5EF4-FFF2-40B4-BE49-F238E27FC236}">
                <a16:creationId xmlns:a16="http://schemas.microsoft.com/office/drawing/2014/main" id="{9505CB6B-B954-8D4C-A951-369C766E6EC5}"/>
              </a:ext>
            </a:extLst>
          </p:cNvPr>
          <p:cNvSpPr>
            <a:spLocks noGrp="1"/>
          </p:cNvSpPr>
          <p:nvPr>
            <p:ph idx="1"/>
          </p:nvPr>
        </p:nvSpPr>
        <p:spPr>
          <a:xfrm>
            <a:off x="5800029" y="1710874"/>
            <a:ext cx="5936341" cy="4476750"/>
          </a:xfrm>
          <a:prstGeom prst="rect">
            <a:avLst/>
          </a:prstGeom>
        </p:spPr>
        <p:txBody>
          <a:bodyPr/>
          <a:lstStyle>
            <a:lvl1pPr marL="0" indent="0">
              <a:buClr>
                <a:schemeClr val="accent1"/>
              </a:buClr>
              <a:buFont typeface="Arial" panose="020B0604020202020204" pitchFamily="34" charset="0"/>
              <a:buNone/>
              <a:defRPr/>
            </a:lvl1p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en-UK"/>
          </a:p>
        </p:txBody>
      </p:sp>
      <p:sp>
        <p:nvSpPr>
          <p:cNvPr id="2" name="Title 1">
            <a:extLst>
              <a:ext uri="{FF2B5EF4-FFF2-40B4-BE49-F238E27FC236}">
                <a16:creationId xmlns:a16="http://schemas.microsoft.com/office/drawing/2014/main" id="{B2A6A816-062C-43A9-9196-6111219BE960}"/>
              </a:ext>
            </a:extLst>
          </p:cNvPr>
          <p:cNvSpPr>
            <a:spLocks noGrp="1"/>
          </p:cNvSpPr>
          <p:nvPr>
            <p:ph type="title"/>
          </p:nvPr>
        </p:nvSpPr>
        <p:spPr>
          <a:xfrm>
            <a:off x="5800030" y="527062"/>
            <a:ext cx="5936341" cy="905256"/>
          </a:xfrm>
        </p:spPr>
        <p:txBody>
          <a:bodyPr/>
          <a:lstStyle/>
          <a:p>
            <a:r>
              <a:rPr lang="fi-FI"/>
              <a:t>Muokkaa ots. perustyyl. napsautt.</a:t>
            </a:r>
            <a:endParaRPr lang="en-UK"/>
          </a:p>
        </p:txBody>
      </p:sp>
    </p:spTree>
    <p:extLst>
      <p:ext uri="{BB962C8B-B14F-4D97-AF65-F5344CB8AC3E}">
        <p14:creationId xmlns:p14="http://schemas.microsoft.com/office/powerpoint/2010/main" val="579568988"/>
      </p:ext>
    </p:extLst>
  </p:cSld>
  <p:clrMapOvr>
    <a:masterClrMapping/>
  </p:clrMapOvr>
  <p:extLst>
    <p:ext uri="{DCECCB84-F9BA-43D5-87BE-67443E8EF086}">
      <p15:sldGuideLst xmlns:p15="http://schemas.microsoft.com/office/powerpoint/2012/main">
        <p15:guide id="1" pos="3840">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Pelastakaa Lapset">
    <p:bg>
      <p:bgPr>
        <a:solidFill>
          <a:schemeClr val="accent1"/>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B171B573-4064-4E6C-AB4B-578B45CB4EF8}"/>
              </a:ext>
            </a:extLst>
          </p:cNvPr>
          <p:cNvPicPr>
            <a:picLocks noChangeAspect="1"/>
          </p:cNvPicPr>
          <p:nvPr userDrawn="1"/>
        </p:nvPicPr>
        <p:blipFill>
          <a:blip r:embed="rId2"/>
          <a:srcRect/>
          <a:stretch/>
        </p:blipFill>
        <p:spPr>
          <a:xfrm>
            <a:off x="2765215" y="2568563"/>
            <a:ext cx="6661570" cy="1720875"/>
          </a:xfrm>
          <a:prstGeom prst="rect">
            <a:avLst/>
          </a:prstGeom>
        </p:spPr>
      </p:pic>
    </p:spTree>
    <p:extLst>
      <p:ext uri="{BB962C8B-B14F-4D97-AF65-F5344CB8AC3E}">
        <p14:creationId xmlns:p14="http://schemas.microsoft.com/office/powerpoint/2010/main" val="1414545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Otsikkodia">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7EBDF8-3294-F243-8E02-B6435E5E5394}"/>
              </a:ext>
            </a:extLst>
          </p:cNvPr>
          <p:cNvSpPr>
            <a:spLocks noGrp="1"/>
          </p:cNvSpPr>
          <p:nvPr>
            <p:ph type="ctrTitle"/>
          </p:nvPr>
        </p:nvSpPr>
        <p:spPr>
          <a:xfrm>
            <a:off x="1524000" y="1268413"/>
            <a:ext cx="9144000" cy="2241550"/>
          </a:xfrm>
          <a:prstGeom prst="rect">
            <a:avLst/>
          </a:prstGeom>
        </p:spPr>
        <p:txBody>
          <a:bodyPr anchor="b"/>
          <a:lstStyle>
            <a:lvl1pPr algn="ctr">
              <a:defRPr sz="6000"/>
            </a:lvl1pPr>
          </a:lstStyle>
          <a:p>
            <a:r>
              <a:rPr lang="fi-FI"/>
              <a:t>Muokkaa ots. perustyyl. napsautt.</a:t>
            </a:r>
            <a:endParaRPr lang="en-UK"/>
          </a:p>
        </p:txBody>
      </p:sp>
      <p:sp>
        <p:nvSpPr>
          <p:cNvPr id="3" name="Subtitle 2">
            <a:extLst>
              <a:ext uri="{FF2B5EF4-FFF2-40B4-BE49-F238E27FC236}">
                <a16:creationId xmlns:a16="http://schemas.microsoft.com/office/drawing/2014/main" id="{2E6F2B1C-7582-114C-B870-5C836A680550}"/>
              </a:ext>
            </a:extLst>
          </p:cNvPr>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i-FI"/>
              <a:t>Muokkaa alaotsikon perustyyliä napsautt.</a:t>
            </a:r>
            <a:endParaRPr lang="en-UK"/>
          </a:p>
        </p:txBody>
      </p:sp>
    </p:spTree>
    <p:extLst>
      <p:ext uri="{BB962C8B-B14F-4D97-AF65-F5344CB8AC3E}">
        <p14:creationId xmlns:p14="http://schemas.microsoft.com/office/powerpoint/2010/main" val="40856958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Otsikko ja sisältö">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D24DC62C-F264-B946-B162-E7602E2A3E60}"/>
              </a:ext>
            </a:extLst>
          </p:cNvPr>
          <p:cNvSpPr/>
          <p:nvPr userDrawn="1"/>
        </p:nvSpPr>
        <p:spPr>
          <a:xfrm>
            <a:off x="0" y="0"/>
            <a:ext cx="479425" cy="685800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latin typeface="Gill Sans Infant Std"/>
              <a:cs typeface="Gill Sans Infant Std"/>
            </a:endParaRPr>
          </a:p>
        </p:txBody>
      </p:sp>
      <p:sp>
        <p:nvSpPr>
          <p:cNvPr id="3" name="Content Placeholder 2">
            <a:extLst>
              <a:ext uri="{FF2B5EF4-FFF2-40B4-BE49-F238E27FC236}">
                <a16:creationId xmlns:a16="http://schemas.microsoft.com/office/drawing/2014/main" id="{9505CB6B-B954-8D4C-A951-369C766E6EC5}"/>
              </a:ext>
            </a:extLst>
          </p:cNvPr>
          <p:cNvSpPr>
            <a:spLocks noGrp="1"/>
          </p:cNvSpPr>
          <p:nvPr>
            <p:ph idx="1"/>
          </p:nvPr>
        </p:nvSpPr>
        <p:spPr>
          <a:xfrm>
            <a:off x="811733" y="1805142"/>
            <a:ext cx="9523556" cy="4476750"/>
          </a:xfrm>
          <a:prstGeom prst="rect">
            <a:avLst/>
          </a:prstGeom>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en-UK"/>
          </a:p>
        </p:txBody>
      </p:sp>
      <p:sp>
        <p:nvSpPr>
          <p:cNvPr id="2" name="Title 1">
            <a:extLst>
              <a:ext uri="{FF2B5EF4-FFF2-40B4-BE49-F238E27FC236}">
                <a16:creationId xmlns:a16="http://schemas.microsoft.com/office/drawing/2014/main" id="{B2A6A816-062C-43A9-9196-6111219BE960}"/>
              </a:ext>
            </a:extLst>
          </p:cNvPr>
          <p:cNvSpPr>
            <a:spLocks noGrp="1"/>
          </p:cNvSpPr>
          <p:nvPr>
            <p:ph type="title"/>
          </p:nvPr>
        </p:nvSpPr>
        <p:spPr/>
        <p:txBody>
          <a:bodyPr/>
          <a:lstStyle/>
          <a:p>
            <a:r>
              <a:rPr lang="fi-FI"/>
              <a:t>Muokkaa ots. perustyyl. napsautt.</a:t>
            </a:r>
            <a:endParaRPr lang="en-UK"/>
          </a:p>
        </p:txBody>
      </p:sp>
    </p:spTree>
    <p:extLst>
      <p:ext uri="{BB962C8B-B14F-4D97-AF65-F5344CB8AC3E}">
        <p14:creationId xmlns:p14="http://schemas.microsoft.com/office/powerpoint/2010/main" val="4152159645"/>
      </p:ext>
    </p:extLst>
  </p:cSld>
  <p:clrMapOvr>
    <a:masterClrMapping/>
  </p:clrMapOvr>
  <p:extLst>
    <p:ext uri="{DCECCB84-F9BA-43D5-87BE-67443E8EF086}">
      <p15:sldGuideLst xmlns:p15="http://schemas.microsoft.com/office/powerpoint/2012/main">
        <p15:guide id="1" pos="3840">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Otsikko ja sisältö ORANSSI">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61507C89-5F1B-9D47-9498-3C7F4510D874}"/>
              </a:ext>
            </a:extLst>
          </p:cNvPr>
          <p:cNvSpPr/>
          <p:nvPr userDrawn="1"/>
        </p:nvSpPr>
        <p:spPr>
          <a:xfrm>
            <a:off x="0" y="0"/>
            <a:ext cx="479425" cy="6858000"/>
          </a:xfrm>
          <a:prstGeom prst="rect">
            <a:avLst/>
          </a:prstGeom>
          <a:solidFill>
            <a:schemeClr val="accent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latin typeface="Gill Sans Infant Std"/>
              <a:cs typeface="Gill Sans Infant Std"/>
            </a:endParaRPr>
          </a:p>
        </p:txBody>
      </p:sp>
      <p:sp>
        <p:nvSpPr>
          <p:cNvPr id="3" name="Content Placeholder 2">
            <a:extLst>
              <a:ext uri="{FF2B5EF4-FFF2-40B4-BE49-F238E27FC236}">
                <a16:creationId xmlns:a16="http://schemas.microsoft.com/office/drawing/2014/main" id="{E5923481-21D1-8E46-828B-4243BA1244B4}"/>
              </a:ext>
            </a:extLst>
          </p:cNvPr>
          <p:cNvSpPr>
            <a:spLocks noGrp="1"/>
          </p:cNvSpPr>
          <p:nvPr>
            <p:ph idx="1"/>
          </p:nvPr>
        </p:nvSpPr>
        <p:spPr>
          <a:xfrm>
            <a:off x="811733" y="1805142"/>
            <a:ext cx="9523556" cy="4476750"/>
          </a:xfrm>
          <a:prstGeom prst="rect">
            <a:avLst/>
          </a:prstGeom>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en-UK"/>
          </a:p>
        </p:txBody>
      </p:sp>
      <p:sp>
        <p:nvSpPr>
          <p:cNvPr id="2" name="Title 1">
            <a:extLst>
              <a:ext uri="{FF2B5EF4-FFF2-40B4-BE49-F238E27FC236}">
                <a16:creationId xmlns:a16="http://schemas.microsoft.com/office/drawing/2014/main" id="{E6386036-21EF-4A07-A6CE-792BE9344D37}"/>
              </a:ext>
            </a:extLst>
          </p:cNvPr>
          <p:cNvSpPr>
            <a:spLocks noGrp="1"/>
          </p:cNvSpPr>
          <p:nvPr>
            <p:ph type="title"/>
          </p:nvPr>
        </p:nvSpPr>
        <p:spPr/>
        <p:txBody>
          <a:bodyPr/>
          <a:lstStyle/>
          <a:p>
            <a:r>
              <a:rPr lang="fi-FI"/>
              <a:t>Muokkaa </a:t>
            </a:r>
            <a:r>
              <a:rPr lang="fi-FI" err="1"/>
              <a:t>ots</a:t>
            </a:r>
            <a:r>
              <a:rPr lang="fi-FI"/>
              <a:t>. </a:t>
            </a:r>
            <a:r>
              <a:rPr lang="fi-FI" err="1"/>
              <a:t>perustyyl</a:t>
            </a:r>
            <a:r>
              <a:rPr lang="fi-FI"/>
              <a:t>. </a:t>
            </a:r>
            <a:r>
              <a:rPr lang="fi-FI" err="1"/>
              <a:t>napsautt</a:t>
            </a:r>
            <a:r>
              <a:rPr lang="fi-FI"/>
              <a:t>.</a:t>
            </a:r>
            <a:endParaRPr lang="en-UK"/>
          </a:p>
        </p:txBody>
      </p:sp>
    </p:spTree>
    <p:extLst>
      <p:ext uri="{BB962C8B-B14F-4D97-AF65-F5344CB8AC3E}">
        <p14:creationId xmlns:p14="http://schemas.microsoft.com/office/powerpoint/2010/main" val="211060282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Otsikko ja sisältö PURPPURA">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B5BC083B-0971-EE44-8965-5C1B1EAA73A2}"/>
              </a:ext>
            </a:extLst>
          </p:cNvPr>
          <p:cNvSpPr/>
          <p:nvPr userDrawn="1"/>
        </p:nvSpPr>
        <p:spPr>
          <a:xfrm>
            <a:off x="0" y="0"/>
            <a:ext cx="479425" cy="6858000"/>
          </a:xfrm>
          <a:prstGeom prst="rect">
            <a:avLst/>
          </a:prstGeom>
          <a:solidFill>
            <a:schemeClr val="accent1"/>
          </a:solidFill>
          <a:ln>
            <a:solidFill>
              <a:srgbClr val="FF0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latin typeface="Gill Sans Infant Std"/>
              <a:cs typeface="Gill Sans Infant Std"/>
            </a:endParaRPr>
          </a:p>
        </p:txBody>
      </p:sp>
      <p:sp>
        <p:nvSpPr>
          <p:cNvPr id="3" name="Content Placeholder 2">
            <a:extLst>
              <a:ext uri="{FF2B5EF4-FFF2-40B4-BE49-F238E27FC236}">
                <a16:creationId xmlns:a16="http://schemas.microsoft.com/office/drawing/2014/main" id="{A93DC165-D8C6-2C4D-87D0-E01DC0039D82}"/>
              </a:ext>
            </a:extLst>
          </p:cNvPr>
          <p:cNvSpPr>
            <a:spLocks noGrp="1"/>
          </p:cNvSpPr>
          <p:nvPr>
            <p:ph idx="1"/>
          </p:nvPr>
        </p:nvSpPr>
        <p:spPr>
          <a:xfrm>
            <a:off x="811733" y="1805142"/>
            <a:ext cx="9523556" cy="4476750"/>
          </a:xfrm>
          <a:prstGeom prst="rect">
            <a:avLst/>
          </a:prstGeom>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en-UK"/>
          </a:p>
        </p:txBody>
      </p:sp>
      <p:sp>
        <p:nvSpPr>
          <p:cNvPr id="2" name="Title 1">
            <a:extLst>
              <a:ext uri="{FF2B5EF4-FFF2-40B4-BE49-F238E27FC236}">
                <a16:creationId xmlns:a16="http://schemas.microsoft.com/office/drawing/2014/main" id="{BF869DD1-EE61-4EBD-99D0-03078588FC7A}"/>
              </a:ext>
            </a:extLst>
          </p:cNvPr>
          <p:cNvSpPr>
            <a:spLocks noGrp="1"/>
          </p:cNvSpPr>
          <p:nvPr>
            <p:ph type="title"/>
          </p:nvPr>
        </p:nvSpPr>
        <p:spPr/>
        <p:txBody>
          <a:bodyPr/>
          <a:lstStyle/>
          <a:p>
            <a:r>
              <a:rPr lang="fi-FI" dirty="0"/>
              <a:t>Muokkaa </a:t>
            </a:r>
            <a:r>
              <a:rPr lang="fi-FI" dirty="0" err="1"/>
              <a:t>ots</a:t>
            </a:r>
            <a:r>
              <a:rPr lang="fi-FI" dirty="0"/>
              <a:t>. </a:t>
            </a:r>
            <a:r>
              <a:rPr lang="fi-FI" dirty="0" err="1"/>
              <a:t>perustyyl</a:t>
            </a:r>
            <a:r>
              <a:rPr lang="fi-FI" dirty="0"/>
              <a:t>. </a:t>
            </a:r>
            <a:r>
              <a:rPr lang="fi-FI" dirty="0" err="1"/>
              <a:t>napsautt</a:t>
            </a:r>
            <a:r>
              <a:rPr lang="fi-FI" dirty="0"/>
              <a:t>.</a:t>
            </a:r>
            <a:endParaRPr lang="en-UK" dirty="0"/>
          </a:p>
        </p:txBody>
      </p:sp>
      <p:sp>
        <p:nvSpPr>
          <p:cNvPr id="4" name="Suorakulmio 3">
            <a:extLst>
              <a:ext uri="{FF2B5EF4-FFF2-40B4-BE49-F238E27FC236}">
                <a16:creationId xmlns:a16="http://schemas.microsoft.com/office/drawing/2014/main" id="{2B12216C-5794-272E-AA6A-E8AF69246F8E}"/>
              </a:ext>
            </a:extLst>
          </p:cNvPr>
          <p:cNvSpPr/>
          <p:nvPr userDrawn="1"/>
        </p:nvSpPr>
        <p:spPr>
          <a:xfrm>
            <a:off x="10157790" y="6357720"/>
            <a:ext cx="1590261" cy="367748"/>
          </a:xfrm>
          <a:prstGeom prst="rect">
            <a:avLst/>
          </a:prstGeom>
          <a:ln>
            <a:solidFill>
              <a:schemeClr val="bg1"/>
            </a:solidFill>
          </a:ln>
        </p:spPr>
        <p:style>
          <a:lnRef idx="2">
            <a:schemeClr val="accent2"/>
          </a:lnRef>
          <a:fillRef idx="1">
            <a:schemeClr val="lt1"/>
          </a:fillRef>
          <a:effectRef idx="0">
            <a:schemeClr val="accent2"/>
          </a:effectRef>
          <a:fontRef idx="minor">
            <a:schemeClr val="dk1"/>
          </a:fontRef>
        </p:style>
        <p:txBody>
          <a:bodyPr rtlCol="0" anchor="ctr"/>
          <a:lstStyle/>
          <a:p>
            <a:pPr algn="ctr"/>
            <a:endParaRPr lang="fi-FI"/>
          </a:p>
        </p:txBody>
      </p:sp>
      <p:pic>
        <p:nvPicPr>
          <p:cNvPr id="6" name="Kuva 5">
            <a:extLst>
              <a:ext uri="{FF2B5EF4-FFF2-40B4-BE49-F238E27FC236}">
                <a16:creationId xmlns:a16="http://schemas.microsoft.com/office/drawing/2014/main" id="{2364056A-7DDD-E271-D733-219AFEB0E5A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836660" y="6325960"/>
            <a:ext cx="1911391" cy="393291"/>
          </a:xfrm>
          <a:prstGeom prst="rect">
            <a:avLst/>
          </a:prstGeom>
        </p:spPr>
      </p:pic>
    </p:spTree>
    <p:extLst>
      <p:ext uri="{BB962C8B-B14F-4D97-AF65-F5344CB8AC3E}">
        <p14:creationId xmlns:p14="http://schemas.microsoft.com/office/powerpoint/2010/main" val="22055400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Otsikko ja sisältö TEAL">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67A1ED10-E662-2740-A36A-71074A6507B1}"/>
              </a:ext>
            </a:extLst>
          </p:cNvPr>
          <p:cNvSpPr/>
          <p:nvPr userDrawn="1"/>
        </p:nvSpPr>
        <p:spPr>
          <a:xfrm>
            <a:off x="0" y="0"/>
            <a:ext cx="479425" cy="6858000"/>
          </a:xfrm>
          <a:prstGeom prst="rect">
            <a:avLst/>
          </a:prstGeom>
          <a:solidFill>
            <a:schemeClr val="accent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latin typeface="Gill Sans Infant Std"/>
              <a:cs typeface="Gill Sans Infant Std"/>
            </a:endParaRPr>
          </a:p>
        </p:txBody>
      </p:sp>
      <p:sp>
        <p:nvSpPr>
          <p:cNvPr id="3" name="Content Placeholder 2">
            <a:extLst>
              <a:ext uri="{FF2B5EF4-FFF2-40B4-BE49-F238E27FC236}">
                <a16:creationId xmlns:a16="http://schemas.microsoft.com/office/drawing/2014/main" id="{51C3D6C7-3B5C-BB42-9770-788A38938171}"/>
              </a:ext>
            </a:extLst>
          </p:cNvPr>
          <p:cNvSpPr>
            <a:spLocks noGrp="1"/>
          </p:cNvSpPr>
          <p:nvPr>
            <p:ph idx="1"/>
          </p:nvPr>
        </p:nvSpPr>
        <p:spPr>
          <a:xfrm>
            <a:off x="811733" y="1805142"/>
            <a:ext cx="9523556" cy="4476750"/>
          </a:xfrm>
          <a:prstGeom prst="rect">
            <a:avLst/>
          </a:prstGeom>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en-UK"/>
          </a:p>
        </p:txBody>
      </p:sp>
      <p:sp>
        <p:nvSpPr>
          <p:cNvPr id="2" name="Title 1">
            <a:extLst>
              <a:ext uri="{FF2B5EF4-FFF2-40B4-BE49-F238E27FC236}">
                <a16:creationId xmlns:a16="http://schemas.microsoft.com/office/drawing/2014/main" id="{A84D9912-D5BE-49AD-A7AB-3DC8A9B05312}"/>
              </a:ext>
            </a:extLst>
          </p:cNvPr>
          <p:cNvSpPr>
            <a:spLocks noGrp="1"/>
          </p:cNvSpPr>
          <p:nvPr>
            <p:ph type="title"/>
          </p:nvPr>
        </p:nvSpPr>
        <p:spPr/>
        <p:txBody>
          <a:bodyPr/>
          <a:lstStyle/>
          <a:p>
            <a:r>
              <a:rPr lang="fi-FI"/>
              <a:t>Muokkaa ots. perustyyl. napsautt.</a:t>
            </a:r>
            <a:endParaRPr lang="en-UK"/>
          </a:p>
        </p:txBody>
      </p:sp>
    </p:spTree>
    <p:extLst>
      <p:ext uri="{BB962C8B-B14F-4D97-AF65-F5344CB8AC3E}">
        <p14:creationId xmlns:p14="http://schemas.microsoft.com/office/powerpoint/2010/main" val="301036654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Otsikko ja sisältö VIHREÄ">
    <p:spTree>
      <p:nvGrpSpPr>
        <p:cNvPr id="1" name=""/>
        <p:cNvGrpSpPr/>
        <p:nvPr/>
      </p:nvGrpSpPr>
      <p:grpSpPr>
        <a:xfrm>
          <a:off x="0" y="0"/>
          <a:ext cx="0" cy="0"/>
          <a:chOff x="0" y="0"/>
          <a:chExt cx="0" cy="0"/>
        </a:xfrm>
      </p:grpSpPr>
      <p:sp>
        <p:nvSpPr>
          <p:cNvPr id="18" name="Rectangle 17">
            <a:extLst>
              <a:ext uri="{FF2B5EF4-FFF2-40B4-BE49-F238E27FC236}">
                <a16:creationId xmlns:a16="http://schemas.microsoft.com/office/drawing/2014/main" id="{504226F4-18C7-4D48-8BBF-042243518ECB}"/>
              </a:ext>
            </a:extLst>
          </p:cNvPr>
          <p:cNvSpPr/>
          <p:nvPr userDrawn="1"/>
        </p:nvSpPr>
        <p:spPr>
          <a:xfrm>
            <a:off x="0" y="0"/>
            <a:ext cx="479425" cy="685800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latin typeface="Gill Sans Infant Std"/>
              <a:cs typeface="Gill Sans Infant Std"/>
            </a:endParaRPr>
          </a:p>
        </p:txBody>
      </p:sp>
      <p:sp>
        <p:nvSpPr>
          <p:cNvPr id="3" name="Content Placeholder 2">
            <a:extLst>
              <a:ext uri="{FF2B5EF4-FFF2-40B4-BE49-F238E27FC236}">
                <a16:creationId xmlns:a16="http://schemas.microsoft.com/office/drawing/2014/main" id="{30D888EF-8511-8447-84C9-54FE5B1BCC73}"/>
              </a:ext>
            </a:extLst>
          </p:cNvPr>
          <p:cNvSpPr>
            <a:spLocks noGrp="1"/>
          </p:cNvSpPr>
          <p:nvPr>
            <p:ph idx="1"/>
          </p:nvPr>
        </p:nvSpPr>
        <p:spPr>
          <a:xfrm>
            <a:off x="811733" y="1805142"/>
            <a:ext cx="9523556" cy="4476750"/>
          </a:xfrm>
          <a:prstGeom prst="rect">
            <a:avLst/>
          </a:prstGeom>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en-UK"/>
          </a:p>
        </p:txBody>
      </p:sp>
      <p:sp>
        <p:nvSpPr>
          <p:cNvPr id="2" name="Title 1">
            <a:extLst>
              <a:ext uri="{FF2B5EF4-FFF2-40B4-BE49-F238E27FC236}">
                <a16:creationId xmlns:a16="http://schemas.microsoft.com/office/drawing/2014/main" id="{555AA1C7-A8C7-4EE0-83BE-36035D8460C5}"/>
              </a:ext>
            </a:extLst>
          </p:cNvPr>
          <p:cNvSpPr>
            <a:spLocks noGrp="1"/>
          </p:cNvSpPr>
          <p:nvPr>
            <p:ph type="title"/>
          </p:nvPr>
        </p:nvSpPr>
        <p:spPr/>
        <p:txBody>
          <a:bodyPr/>
          <a:lstStyle/>
          <a:p>
            <a:r>
              <a:rPr lang="fi-FI"/>
              <a:t>Muokkaa ots. perustyyl. napsautt.</a:t>
            </a:r>
            <a:endParaRPr lang="en-UK"/>
          </a:p>
        </p:txBody>
      </p:sp>
    </p:spTree>
    <p:extLst>
      <p:ext uri="{BB962C8B-B14F-4D97-AF65-F5344CB8AC3E}">
        <p14:creationId xmlns:p14="http://schemas.microsoft.com/office/powerpoint/2010/main" val="3743509103"/>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image" Target="../media/image1.png"/><Relationship Id="rId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1.xml"/><Relationship Id="rId13" Type="http://schemas.openxmlformats.org/officeDocument/2006/relationships/slideLayout" Target="../slideLayouts/slideLayout16.xml"/><Relationship Id="rId18" Type="http://schemas.openxmlformats.org/officeDocument/2006/relationships/slideLayout" Target="../slideLayouts/slideLayout21.xml"/><Relationship Id="rId3" Type="http://schemas.openxmlformats.org/officeDocument/2006/relationships/slideLayout" Target="../slideLayouts/slideLayout6.xml"/><Relationship Id="rId21" Type="http://schemas.openxmlformats.org/officeDocument/2006/relationships/slideLayout" Target="../slideLayouts/slideLayout24.xml"/><Relationship Id="rId7" Type="http://schemas.openxmlformats.org/officeDocument/2006/relationships/slideLayout" Target="../slideLayouts/slideLayout10.xml"/><Relationship Id="rId12" Type="http://schemas.openxmlformats.org/officeDocument/2006/relationships/slideLayout" Target="../slideLayouts/slideLayout15.xml"/><Relationship Id="rId17" Type="http://schemas.openxmlformats.org/officeDocument/2006/relationships/slideLayout" Target="../slideLayouts/slideLayout20.xml"/><Relationship Id="rId2" Type="http://schemas.openxmlformats.org/officeDocument/2006/relationships/slideLayout" Target="../slideLayouts/slideLayout5.xml"/><Relationship Id="rId16" Type="http://schemas.openxmlformats.org/officeDocument/2006/relationships/slideLayout" Target="../slideLayouts/slideLayout19.xml"/><Relationship Id="rId20" Type="http://schemas.openxmlformats.org/officeDocument/2006/relationships/slideLayout" Target="../slideLayouts/slideLayout23.xml"/><Relationship Id="rId1" Type="http://schemas.openxmlformats.org/officeDocument/2006/relationships/slideLayout" Target="../slideLayouts/slideLayout4.xml"/><Relationship Id="rId6" Type="http://schemas.openxmlformats.org/officeDocument/2006/relationships/slideLayout" Target="../slideLayouts/slideLayout9.xml"/><Relationship Id="rId11" Type="http://schemas.openxmlformats.org/officeDocument/2006/relationships/slideLayout" Target="../slideLayouts/slideLayout14.xml"/><Relationship Id="rId24" Type="http://schemas.openxmlformats.org/officeDocument/2006/relationships/image" Target="../media/image1.png"/><Relationship Id="rId5" Type="http://schemas.openxmlformats.org/officeDocument/2006/relationships/slideLayout" Target="../slideLayouts/slideLayout8.xml"/><Relationship Id="rId15" Type="http://schemas.openxmlformats.org/officeDocument/2006/relationships/slideLayout" Target="../slideLayouts/slideLayout18.xml"/><Relationship Id="rId23" Type="http://schemas.openxmlformats.org/officeDocument/2006/relationships/theme" Target="../theme/theme2.xml"/><Relationship Id="rId10" Type="http://schemas.openxmlformats.org/officeDocument/2006/relationships/slideLayout" Target="../slideLayouts/slideLayout13.xml"/><Relationship Id="rId19" Type="http://schemas.openxmlformats.org/officeDocument/2006/relationships/slideLayout" Target="../slideLayouts/slideLayout22.xml"/><Relationship Id="rId4" Type="http://schemas.openxmlformats.org/officeDocument/2006/relationships/slideLayout" Target="../slideLayouts/slideLayout7.xml"/><Relationship Id="rId9" Type="http://schemas.openxmlformats.org/officeDocument/2006/relationships/slideLayout" Target="../slideLayouts/slideLayout12.xml"/><Relationship Id="rId14" Type="http://schemas.openxmlformats.org/officeDocument/2006/relationships/slideLayout" Target="../slideLayouts/slideLayout17.xml"/><Relationship Id="rId22" Type="http://schemas.openxmlformats.org/officeDocument/2006/relationships/slideLayout" Target="../slideLayouts/slideLayout2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095BA18A-3EF3-4F77-BA84-CFDEC376884C}"/>
              </a:ext>
            </a:extLst>
          </p:cNvPr>
          <p:cNvPicPr>
            <a:picLocks noChangeAspect="1"/>
          </p:cNvPicPr>
          <p:nvPr userDrawn="1"/>
        </p:nvPicPr>
        <p:blipFill>
          <a:blip r:embed="rId5"/>
          <a:srcRect/>
          <a:stretch/>
        </p:blipFill>
        <p:spPr>
          <a:xfrm>
            <a:off x="10360152" y="6382564"/>
            <a:ext cx="1258423" cy="325087"/>
          </a:xfrm>
          <a:prstGeom prst="rect">
            <a:avLst/>
          </a:prstGeom>
        </p:spPr>
      </p:pic>
      <p:sp>
        <p:nvSpPr>
          <p:cNvPr id="2" name="Title Placeholder 1">
            <a:extLst>
              <a:ext uri="{FF2B5EF4-FFF2-40B4-BE49-F238E27FC236}">
                <a16:creationId xmlns:a16="http://schemas.microsoft.com/office/drawing/2014/main" id="{ADB3B62D-B5F3-43D5-AF61-262F4EDB8658}"/>
              </a:ext>
            </a:extLst>
          </p:cNvPr>
          <p:cNvSpPr>
            <a:spLocks noGrp="1"/>
          </p:cNvSpPr>
          <p:nvPr>
            <p:ph type="title"/>
          </p:nvPr>
        </p:nvSpPr>
        <p:spPr>
          <a:xfrm>
            <a:off x="832104" y="640184"/>
            <a:ext cx="9528048" cy="905256"/>
          </a:xfrm>
          <a:prstGeom prst="rect">
            <a:avLst/>
          </a:prstGeom>
        </p:spPr>
        <p:txBody>
          <a:bodyPr vert="horz" lIns="91440" tIns="45720" rIns="91440" bIns="45720" rtlCol="0" anchor="ctr">
            <a:normAutofit/>
          </a:bodyPr>
          <a:lstStyle/>
          <a:p>
            <a:r>
              <a:rPr lang="fi-FI"/>
              <a:t>Muokkaa ots. perustyyl. napsautt.</a:t>
            </a:r>
            <a:endParaRPr lang="en-UK"/>
          </a:p>
        </p:txBody>
      </p:sp>
      <p:sp>
        <p:nvSpPr>
          <p:cNvPr id="3" name="Text Placeholder 2">
            <a:extLst>
              <a:ext uri="{FF2B5EF4-FFF2-40B4-BE49-F238E27FC236}">
                <a16:creationId xmlns:a16="http://schemas.microsoft.com/office/drawing/2014/main" id="{7782A019-0712-4C58-B69B-2E930E508FE7}"/>
              </a:ext>
            </a:extLst>
          </p:cNvPr>
          <p:cNvSpPr>
            <a:spLocks noGrp="1"/>
          </p:cNvSpPr>
          <p:nvPr>
            <p:ph type="body" idx="1"/>
          </p:nvPr>
        </p:nvSpPr>
        <p:spPr>
          <a:xfrm>
            <a:off x="813816" y="1673351"/>
            <a:ext cx="9528048" cy="4635373"/>
          </a:xfrm>
          <a:prstGeom prst="rect">
            <a:avLst/>
          </a:prstGeom>
        </p:spPr>
        <p:txBody>
          <a:bodyPr vert="horz" lIns="91440" tIns="45720" rIns="91440" bIns="45720" rtlCol="0">
            <a:normAutofit/>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en-UK"/>
          </a:p>
        </p:txBody>
      </p:sp>
      <p:sp>
        <p:nvSpPr>
          <p:cNvPr id="4" name="Date Placeholder 3">
            <a:extLst>
              <a:ext uri="{FF2B5EF4-FFF2-40B4-BE49-F238E27FC236}">
                <a16:creationId xmlns:a16="http://schemas.microsoft.com/office/drawing/2014/main" id="{E6990B4C-104C-4581-BE11-4D52BE864CF9}"/>
              </a:ext>
            </a:extLst>
          </p:cNvPr>
          <p:cNvSpPr>
            <a:spLocks noGrp="1"/>
          </p:cNvSpPr>
          <p:nvPr>
            <p:ph type="dt" sz="half" idx="2"/>
          </p:nvPr>
        </p:nvSpPr>
        <p:spPr>
          <a:xfrm>
            <a:off x="813816" y="6458740"/>
            <a:ext cx="1716733" cy="182880"/>
          </a:xfrm>
          <a:prstGeom prst="rect">
            <a:avLst/>
          </a:prstGeom>
        </p:spPr>
        <p:txBody>
          <a:bodyPr vert="horz" lIns="91440" tIns="45720" rIns="91440" bIns="45720" rtlCol="0" anchor="ctr"/>
          <a:lstStyle>
            <a:lvl1pPr algn="l">
              <a:defRPr sz="1200">
                <a:solidFill>
                  <a:schemeClr val="tx1"/>
                </a:solidFill>
              </a:defRPr>
            </a:lvl1pPr>
          </a:lstStyle>
          <a:p>
            <a:fld id="{DC51D301-088B-4047-A9FD-F8F12A6B648D}" type="datetime4">
              <a:rPr lang="en-UK" smtClean="0"/>
              <a:t>03 August 2026</a:t>
            </a:fld>
            <a:endParaRPr lang="en-UK"/>
          </a:p>
        </p:txBody>
      </p:sp>
      <p:sp>
        <p:nvSpPr>
          <p:cNvPr id="5" name="Footer Placeholder 4">
            <a:extLst>
              <a:ext uri="{FF2B5EF4-FFF2-40B4-BE49-F238E27FC236}">
                <a16:creationId xmlns:a16="http://schemas.microsoft.com/office/drawing/2014/main" id="{DB45E446-7590-4BB6-A46F-9F209928531A}"/>
              </a:ext>
            </a:extLst>
          </p:cNvPr>
          <p:cNvSpPr>
            <a:spLocks noGrp="1"/>
          </p:cNvSpPr>
          <p:nvPr>
            <p:ph type="ftr" sz="quarter" idx="3"/>
          </p:nvPr>
        </p:nvSpPr>
        <p:spPr>
          <a:xfrm>
            <a:off x="2530549" y="6458740"/>
            <a:ext cx="7130902" cy="182880"/>
          </a:xfrm>
          <a:prstGeom prst="rect">
            <a:avLst/>
          </a:prstGeom>
        </p:spPr>
        <p:txBody>
          <a:bodyPr vert="horz" lIns="91440" tIns="45720" rIns="91440" bIns="45720" rtlCol="0" anchor="ctr"/>
          <a:lstStyle>
            <a:lvl1pPr algn="ctr">
              <a:defRPr sz="1200">
                <a:solidFill>
                  <a:schemeClr val="tx1"/>
                </a:solidFill>
              </a:defRPr>
            </a:lvl1pPr>
          </a:lstStyle>
          <a:p>
            <a:endParaRPr lang="en-UK"/>
          </a:p>
        </p:txBody>
      </p:sp>
      <p:sp>
        <p:nvSpPr>
          <p:cNvPr id="6" name="Slide Number Placeholder 5">
            <a:extLst>
              <a:ext uri="{FF2B5EF4-FFF2-40B4-BE49-F238E27FC236}">
                <a16:creationId xmlns:a16="http://schemas.microsoft.com/office/drawing/2014/main" id="{55B05C91-E720-47F5-88B2-1B7D578E38F5}"/>
              </a:ext>
            </a:extLst>
          </p:cNvPr>
          <p:cNvSpPr>
            <a:spLocks noGrp="1"/>
          </p:cNvSpPr>
          <p:nvPr>
            <p:ph type="sldNum" sz="quarter" idx="4"/>
          </p:nvPr>
        </p:nvSpPr>
        <p:spPr>
          <a:xfrm>
            <a:off x="9661451" y="6458740"/>
            <a:ext cx="640589" cy="182880"/>
          </a:xfrm>
          <a:prstGeom prst="rect">
            <a:avLst/>
          </a:prstGeom>
        </p:spPr>
        <p:txBody>
          <a:bodyPr vert="horz" lIns="91440" tIns="45720" rIns="91440" bIns="45720" rtlCol="0" anchor="ctr"/>
          <a:lstStyle>
            <a:lvl1pPr algn="r">
              <a:defRPr sz="1200">
                <a:solidFill>
                  <a:schemeClr val="tx1"/>
                </a:solidFill>
              </a:defRPr>
            </a:lvl1pPr>
          </a:lstStyle>
          <a:p>
            <a:fld id="{BF413B3B-BFB3-42E3-B409-FAAF558C2ACC}" type="slidenum">
              <a:rPr lang="en-UK" smtClean="0"/>
              <a:pPr/>
              <a:t>‹#›</a:t>
            </a:fld>
            <a:endParaRPr lang="en-UK"/>
          </a:p>
        </p:txBody>
      </p:sp>
    </p:spTree>
    <p:extLst>
      <p:ext uri="{BB962C8B-B14F-4D97-AF65-F5344CB8AC3E}">
        <p14:creationId xmlns:p14="http://schemas.microsoft.com/office/powerpoint/2010/main" val="3746645623"/>
      </p:ext>
    </p:extLst>
  </p:cSld>
  <p:clrMap bg1="lt1" tx1="dk1" bg2="lt2" tx2="dk2" accent1="accent1" accent2="accent2" accent3="accent3" accent4="accent4" accent5="accent5" accent6="accent6" hlink="hlink" folHlink="folHlink"/>
  <p:sldLayoutIdLst>
    <p:sldLayoutId id="2147483651" r:id="rId1"/>
    <p:sldLayoutId id="2147483724" r:id="rId2"/>
    <p:sldLayoutId id="2147483654" r:id="rId3"/>
  </p:sldLayoutIdLst>
  <p:hf sldNum="0"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0" indent="0" algn="l" defTabSz="914400" rtl="0" eaLnBrk="1" latinLnBrk="0" hangingPunct="1">
        <a:lnSpc>
          <a:spcPct val="120000"/>
        </a:lnSpc>
        <a:spcBef>
          <a:spcPts val="0"/>
        </a:spcBef>
        <a:buFontTx/>
        <a:buNone/>
        <a:defRPr sz="2400" b="0" i="0" kern="1200">
          <a:solidFill>
            <a:schemeClr val="tx1"/>
          </a:solidFill>
          <a:latin typeface="+mn-lt"/>
          <a:ea typeface="Lato" panose="020F0502020204030203" pitchFamily="34" charset="0"/>
          <a:cs typeface="Lato" panose="020F0502020204030203" pitchFamily="34" charset="0"/>
        </a:defRPr>
      </a:lvl1pPr>
      <a:lvl2pPr marL="228600" indent="-228600" algn="l" defTabSz="914400" rtl="0" eaLnBrk="1" latinLnBrk="0" hangingPunct="1">
        <a:lnSpc>
          <a:spcPct val="120000"/>
        </a:lnSpc>
        <a:spcBef>
          <a:spcPts val="1000"/>
        </a:spcBef>
        <a:buFont typeface="Arial" panose="020B0604020202020204" pitchFamily="34" charset="0"/>
        <a:buChar char="•"/>
        <a:defRPr sz="2400" b="0" i="0" kern="1200">
          <a:solidFill>
            <a:schemeClr val="tx1"/>
          </a:solidFill>
          <a:latin typeface="+mn-lt"/>
          <a:ea typeface="Lato" panose="020F0502020204030203" pitchFamily="34" charset="0"/>
          <a:cs typeface="Lato" panose="020F0502020204030203" pitchFamily="34" charset="0"/>
        </a:defRPr>
      </a:lvl2pPr>
      <a:lvl3pPr marL="457200" indent="-228600" algn="l" defTabSz="914400" rtl="0" eaLnBrk="1" latinLnBrk="0" hangingPunct="1">
        <a:lnSpc>
          <a:spcPct val="120000"/>
        </a:lnSpc>
        <a:spcBef>
          <a:spcPts val="1000"/>
        </a:spcBef>
        <a:buFont typeface="Arial" panose="020B0604020202020204" pitchFamily="34" charset="0"/>
        <a:buChar char="•"/>
        <a:defRPr sz="2200" b="0" i="0" kern="1200">
          <a:solidFill>
            <a:schemeClr val="tx1"/>
          </a:solidFill>
          <a:latin typeface="+mn-lt"/>
          <a:ea typeface="Lato" panose="020F0502020204030203" pitchFamily="34" charset="0"/>
          <a:cs typeface="Lato" panose="020F0502020204030203" pitchFamily="34" charset="0"/>
        </a:defRPr>
      </a:lvl3pPr>
      <a:lvl4pPr marL="685800" indent="-228600" algn="l" defTabSz="914400" rtl="0" eaLnBrk="1" latinLnBrk="0" hangingPunct="1">
        <a:lnSpc>
          <a:spcPct val="120000"/>
        </a:lnSpc>
        <a:spcBef>
          <a:spcPts val="1000"/>
        </a:spcBef>
        <a:buFont typeface="Arial" panose="020B0604020202020204" pitchFamily="34" charset="0"/>
        <a:buChar char="•"/>
        <a:defRPr sz="1800" b="0" i="0" kern="1200">
          <a:solidFill>
            <a:schemeClr val="tx1"/>
          </a:solidFill>
          <a:latin typeface="+mn-lt"/>
          <a:ea typeface="Lato" panose="020F0502020204030203" pitchFamily="34" charset="0"/>
          <a:cs typeface="Lato" panose="020F0502020204030203" pitchFamily="34" charset="0"/>
        </a:defRPr>
      </a:lvl4pPr>
      <a:lvl5pPr marL="914400" indent="-228600" algn="l" defTabSz="914400" rtl="0" eaLnBrk="1" latinLnBrk="0" hangingPunct="1">
        <a:lnSpc>
          <a:spcPct val="120000"/>
        </a:lnSpc>
        <a:spcBef>
          <a:spcPts val="500"/>
        </a:spcBef>
        <a:buFont typeface="Arial" panose="020B0604020202020204" pitchFamily="34" charset="0"/>
        <a:buChar char="•"/>
        <a:defRPr sz="1800" b="0" i="0" kern="1200">
          <a:solidFill>
            <a:schemeClr val="tx1"/>
          </a:solidFill>
          <a:latin typeface="+mn-lt"/>
          <a:ea typeface="Lato" panose="020F0502020204030203" pitchFamily="34" charset="0"/>
          <a:cs typeface="Lato" panose="020F0502020204030203"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799" userDrawn="1">
          <p15:clr>
            <a:srgbClr val="F26B43"/>
          </p15:clr>
        </p15:guide>
        <p15:guide id="2" pos="3840" userDrawn="1">
          <p15:clr>
            <a:srgbClr val="F26B43"/>
          </p15:clr>
        </p15:guide>
        <p15:guide id="3" orient="horz" pos="1049" userDrawn="1">
          <p15:clr>
            <a:srgbClr val="F26B43"/>
          </p15:clr>
        </p15:guide>
        <p15:guide id="4" orient="horz" pos="3974" userDrawn="1">
          <p15:clr>
            <a:srgbClr val="F26B43"/>
          </p15:clr>
        </p15:guide>
        <p15:guide id="5" pos="302" userDrawn="1">
          <p15:clr>
            <a:srgbClr val="F26B43"/>
          </p15:clr>
        </p15:guide>
        <p15:guide id="6" pos="7378" userDrawn="1">
          <p15:clr>
            <a:srgbClr val="F26B43"/>
          </p15:clr>
        </p15:guide>
        <p15:guide id="7" pos="506" userDrawn="1">
          <p15:clr>
            <a:srgbClr val="F26B43"/>
          </p15:clr>
        </p15:guide>
        <p15:guide id="8" orient="horz" pos="4176" userDrawn="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095BA18A-3EF3-4F77-BA84-CFDEC376884C}"/>
              </a:ext>
            </a:extLst>
          </p:cNvPr>
          <p:cNvPicPr>
            <a:picLocks noChangeAspect="1"/>
          </p:cNvPicPr>
          <p:nvPr userDrawn="1"/>
        </p:nvPicPr>
        <p:blipFill>
          <a:blip r:embed="rId24"/>
          <a:srcRect/>
          <a:stretch/>
        </p:blipFill>
        <p:spPr>
          <a:xfrm>
            <a:off x="10360152" y="6382564"/>
            <a:ext cx="1258423" cy="325087"/>
          </a:xfrm>
          <a:prstGeom prst="rect">
            <a:avLst/>
          </a:prstGeom>
        </p:spPr>
      </p:pic>
      <p:sp>
        <p:nvSpPr>
          <p:cNvPr id="2" name="Title Placeholder 1">
            <a:extLst>
              <a:ext uri="{FF2B5EF4-FFF2-40B4-BE49-F238E27FC236}">
                <a16:creationId xmlns:a16="http://schemas.microsoft.com/office/drawing/2014/main" id="{ADB3B62D-B5F3-43D5-AF61-262F4EDB8658}"/>
              </a:ext>
            </a:extLst>
          </p:cNvPr>
          <p:cNvSpPr>
            <a:spLocks noGrp="1"/>
          </p:cNvSpPr>
          <p:nvPr>
            <p:ph type="title"/>
          </p:nvPr>
        </p:nvSpPr>
        <p:spPr>
          <a:xfrm>
            <a:off x="832104" y="640184"/>
            <a:ext cx="9528048" cy="905256"/>
          </a:xfrm>
          <a:prstGeom prst="rect">
            <a:avLst/>
          </a:prstGeom>
        </p:spPr>
        <p:txBody>
          <a:bodyPr vert="horz" lIns="91440" tIns="45720" rIns="91440" bIns="45720" rtlCol="0" anchor="ctr">
            <a:normAutofit/>
          </a:bodyPr>
          <a:lstStyle/>
          <a:p>
            <a:r>
              <a:rPr lang="fi-FI"/>
              <a:t>Muokkaa ots. perustyyl. napsautt.</a:t>
            </a:r>
            <a:endParaRPr lang="en-UK"/>
          </a:p>
        </p:txBody>
      </p:sp>
      <p:sp>
        <p:nvSpPr>
          <p:cNvPr id="3" name="Text Placeholder 2">
            <a:extLst>
              <a:ext uri="{FF2B5EF4-FFF2-40B4-BE49-F238E27FC236}">
                <a16:creationId xmlns:a16="http://schemas.microsoft.com/office/drawing/2014/main" id="{7782A019-0712-4C58-B69B-2E930E508FE7}"/>
              </a:ext>
            </a:extLst>
          </p:cNvPr>
          <p:cNvSpPr>
            <a:spLocks noGrp="1"/>
          </p:cNvSpPr>
          <p:nvPr>
            <p:ph type="body" idx="1"/>
          </p:nvPr>
        </p:nvSpPr>
        <p:spPr>
          <a:xfrm>
            <a:off x="813816" y="1673351"/>
            <a:ext cx="9528048" cy="4635373"/>
          </a:xfrm>
          <a:prstGeom prst="rect">
            <a:avLst/>
          </a:prstGeom>
        </p:spPr>
        <p:txBody>
          <a:bodyPr vert="horz" lIns="91440" tIns="45720" rIns="91440" bIns="45720" rtlCol="0">
            <a:normAutofit/>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en-UK"/>
          </a:p>
        </p:txBody>
      </p:sp>
      <p:sp>
        <p:nvSpPr>
          <p:cNvPr id="4" name="Date Placeholder 3">
            <a:extLst>
              <a:ext uri="{FF2B5EF4-FFF2-40B4-BE49-F238E27FC236}">
                <a16:creationId xmlns:a16="http://schemas.microsoft.com/office/drawing/2014/main" id="{E6990B4C-104C-4581-BE11-4D52BE864CF9}"/>
              </a:ext>
            </a:extLst>
          </p:cNvPr>
          <p:cNvSpPr>
            <a:spLocks noGrp="1"/>
          </p:cNvSpPr>
          <p:nvPr>
            <p:ph type="dt" sz="half" idx="2"/>
          </p:nvPr>
        </p:nvSpPr>
        <p:spPr>
          <a:xfrm>
            <a:off x="813816" y="6458740"/>
            <a:ext cx="1716733" cy="182880"/>
          </a:xfrm>
          <a:prstGeom prst="rect">
            <a:avLst/>
          </a:prstGeom>
        </p:spPr>
        <p:txBody>
          <a:bodyPr vert="horz" lIns="91440" tIns="45720" rIns="91440" bIns="45720" rtlCol="0" anchor="ctr"/>
          <a:lstStyle>
            <a:lvl1pPr algn="l">
              <a:defRPr sz="1200">
                <a:solidFill>
                  <a:schemeClr val="tx1"/>
                </a:solidFill>
              </a:defRPr>
            </a:lvl1pPr>
          </a:lstStyle>
          <a:p>
            <a:fld id="{DC51D301-088B-4047-A9FD-F8F12A6B648D}" type="datetime4">
              <a:rPr lang="en-UK" smtClean="0"/>
              <a:t>03 August 2026</a:t>
            </a:fld>
            <a:endParaRPr lang="en-UK"/>
          </a:p>
        </p:txBody>
      </p:sp>
      <p:sp>
        <p:nvSpPr>
          <p:cNvPr id="5" name="Footer Placeholder 4">
            <a:extLst>
              <a:ext uri="{FF2B5EF4-FFF2-40B4-BE49-F238E27FC236}">
                <a16:creationId xmlns:a16="http://schemas.microsoft.com/office/drawing/2014/main" id="{DB45E446-7590-4BB6-A46F-9F209928531A}"/>
              </a:ext>
            </a:extLst>
          </p:cNvPr>
          <p:cNvSpPr>
            <a:spLocks noGrp="1"/>
          </p:cNvSpPr>
          <p:nvPr>
            <p:ph type="ftr" sz="quarter" idx="3"/>
          </p:nvPr>
        </p:nvSpPr>
        <p:spPr>
          <a:xfrm>
            <a:off x="2530549" y="6458740"/>
            <a:ext cx="7130902" cy="182880"/>
          </a:xfrm>
          <a:prstGeom prst="rect">
            <a:avLst/>
          </a:prstGeom>
        </p:spPr>
        <p:txBody>
          <a:bodyPr vert="horz" lIns="91440" tIns="45720" rIns="91440" bIns="45720" rtlCol="0" anchor="ctr"/>
          <a:lstStyle>
            <a:lvl1pPr algn="ctr">
              <a:defRPr sz="1200">
                <a:solidFill>
                  <a:schemeClr val="tx1"/>
                </a:solidFill>
              </a:defRPr>
            </a:lvl1pPr>
          </a:lstStyle>
          <a:p>
            <a:endParaRPr lang="en-UK"/>
          </a:p>
        </p:txBody>
      </p:sp>
      <p:sp>
        <p:nvSpPr>
          <p:cNvPr id="6" name="Slide Number Placeholder 5">
            <a:extLst>
              <a:ext uri="{FF2B5EF4-FFF2-40B4-BE49-F238E27FC236}">
                <a16:creationId xmlns:a16="http://schemas.microsoft.com/office/drawing/2014/main" id="{55B05C91-E720-47F5-88B2-1B7D578E38F5}"/>
              </a:ext>
            </a:extLst>
          </p:cNvPr>
          <p:cNvSpPr>
            <a:spLocks noGrp="1"/>
          </p:cNvSpPr>
          <p:nvPr>
            <p:ph type="sldNum" sz="quarter" idx="4"/>
          </p:nvPr>
        </p:nvSpPr>
        <p:spPr>
          <a:xfrm>
            <a:off x="9661451" y="6458740"/>
            <a:ext cx="640589" cy="182880"/>
          </a:xfrm>
          <a:prstGeom prst="rect">
            <a:avLst/>
          </a:prstGeom>
        </p:spPr>
        <p:txBody>
          <a:bodyPr vert="horz" lIns="91440" tIns="45720" rIns="91440" bIns="45720" rtlCol="0" anchor="ctr"/>
          <a:lstStyle>
            <a:lvl1pPr algn="r">
              <a:defRPr sz="1200">
                <a:solidFill>
                  <a:schemeClr val="tx1"/>
                </a:solidFill>
              </a:defRPr>
            </a:lvl1pPr>
          </a:lstStyle>
          <a:p>
            <a:fld id="{BF413B3B-BFB3-42E3-B409-FAAF558C2ACC}" type="slidenum">
              <a:rPr lang="en-UK" smtClean="0"/>
              <a:pPr/>
              <a:t>‹#›</a:t>
            </a:fld>
            <a:endParaRPr lang="en-UK"/>
          </a:p>
        </p:txBody>
      </p:sp>
    </p:spTree>
    <p:extLst>
      <p:ext uri="{BB962C8B-B14F-4D97-AF65-F5344CB8AC3E}">
        <p14:creationId xmlns:p14="http://schemas.microsoft.com/office/powerpoint/2010/main" val="1295583890"/>
      </p:ext>
    </p:extLst>
  </p:cSld>
  <p:clrMap bg1="lt1" tx1="dk1" bg2="lt2" tx2="dk2" accent1="accent1" accent2="accent2" accent3="accent3" accent4="accent4" accent5="accent5" accent6="accent6" hlink="hlink" folHlink="folHlink"/>
  <p:sldLayoutIdLst>
    <p:sldLayoutId id="2147483726" r:id="rId1"/>
    <p:sldLayoutId id="2147483727" r:id="rId2"/>
    <p:sldLayoutId id="2147483728" r:id="rId3"/>
    <p:sldLayoutId id="2147483729" r:id="rId4"/>
    <p:sldLayoutId id="2147483730" r:id="rId5"/>
    <p:sldLayoutId id="2147483731" r:id="rId6"/>
    <p:sldLayoutId id="2147483732" r:id="rId7"/>
    <p:sldLayoutId id="2147483733" r:id="rId8"/>
    <p:sldLayoutId id="2147483734" r:id="rId9"/>
    <p:sldLayoutId id="2147483735" r:id="rId10"/>
    <p:sldLayoutId id="2147483736" r:id="rId11"/>
    <p:sldLayoutId id="2147483737" r:id="rId12"/>
    <p:sldLayoutId id="2147483738" r:id="rId13"/>
    <p:sldLayoutId id="2147483739" r:id="rId14"/>
    <p:sldLayoutId id="2147483740" r:id="rId15"/>
    <p:sldLayoutId id="2147483741" r:id="rId16"/>
    <p:sldLayoutId id="2147483742" r:id="rId17"/>
    <p:sldLayoutId id="2147483743" r:id="rId18"/>
    <p:sldLayoutId id="2147483744" r:id="rId19"/>
    <p:sldLayoutId id="2147483745" r:id="rId20"/>
    <p:sldLayoutId id="2147483746" r:id="rId21"/>
    <p:sldLayoutId id="2147483747" r:id="rId22"/>
  </p:sldLayoutIdLst>
  <p:hf sldNum="0"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0" indent="0" algn="l" defTabSz="914400" rtl="0" eaLnBrk="1" latinLnBrk="0" hangingPunct="1">
        <a:lnSpc>
          <a:spcPct val="120000"/>
        </a:lnSpc>
        <a:spcBef>
          <a:spcPts val="0"/>
        </a:spcBef>
        <a:buFontTx/>
        <a:buNone/>
        <a:defRPr sz="2400" b="0" i="0" kern="1200">
          <a:solidFill>
            <a:schemeClr val="tx1"/>
          </a:solidFill>
          <a:latin typeface="+mn-lt"/>
          <a:ea typeface="Lato" panose="020F0502020204030203" pitchFamily="34" charset="0"/>
          <a:cs typeface="Lato" panose="020F0502020204030203" pitchFamily="34" charset="0"/>
        </a:defRPr>
      </a:lvl1pPr>
      <a:lvl2pPr marL="228600" indent="-228600" algn="l" defTabSz="914400" rtl="0" eaLnBrk="1" latinLnBrk="0" hangingPunct="1">
        <a:lnSpc>
          <a:spcPct val="120000"/>
        </a:lnSpc>
        <a:spcBef>
          <a:spcPts val="1000"/>
        </a:spcBef>
        <a:buFont typeface="Arial" panose="020B0604020202020204" pitchFamily="34" charset="0"/>
        <a:buChar char="•"/>
        <a:defRPr sz="2400" b="0" i="0" kern="1200">
          <a:solidFill>
            <a:schemeClr val="tx1"/>
          </a:solidFill>
          <a:latin typeface="+mn-lt"/>
          <a:ea typeface="Lato" panose="020F0502020204030203" pitchFamily="34" charset="0"/>
          <a:cs typeface="Lato" panose="020F0502020204030203" pitchFamily="34" charset="0"/>
        </a:defRPr>
      </a:lvl2pPr>
      <a:lvl3pPr marL="457200" indent="-228600" algn="l" defTabSz="914400" rtl="0" eaLnBrk="1" latinLnBrk="0" hangingPunct="1">
        <a:lnSpc>
          <a:spcPct val="120000"/>
        </a:lnSpc>
        <a:spcBef>
          <a:spcPts val="1000"/>
        </a:spcBef>
        <a:buFont typeface="Arial" panose="020B0604020202020204" pitchFamily="34" charset="0"/>
        <a:buChar char="•"/>
        <a:defRPr sz="2200" b="0" i="0" kern="1200">
          <a:solidFill>
            <a:schemeClr val="tx1"/>
          </a:solidFill>
          <a:latin typeface="+mn-lt"/>
          <a:ea typeface="Lato" panose="020F0502020204030203" pitchFamily="34" charset="0"/>
          <a:cs typeface="Lato" panose="020F0502020204030203" pitchFamily="34" charset="0"/>
        </a:defRPr>
      </a:lvl3pPr>
      <a:lvl4pPr marL="685800" indent="-228600" algn="l" defTabSz="914400" rtl="0" eaLnBrk="1" latinLnBrk="0" hangingPunct="1">
        <a:lnSpc>
          <a:spcPct val="120000"/>
        </a:lnSpc>
        <a:spcBef>
          <a:spcPts val="1000"/>
        </a:spcBef>
        <a:buFont typeface="Arial" panose="020B0604020202020204" pitchFamily="34" charset="0"/>
        <a:buChar char="•"/>
        <a:defRPr sz="1800" b="0" i="0" kern="1200">
          <a:solidFill>
            <a:schemeClr val="tx1"/>
          </a:solidFill>
          <a:latin typeface="+mn-lt"/>
          <a:ea typeface="Lato" panose="020F0502020204030203" pitchFamily="34" charset="0"/>
          <a:cs typeface="Lato" panose="020F0502020204030203" pitchFamily="34" charset="0"/>
        </a:defRPr>
      </a:lvl4pPr>
      <a:lvl5pPr marL="914400" indent="-228600" algn="l" defTabSz="914400" rtl="0" eaLnBrk="1" latinLnBrk="0" hangingPunct="1">
        <a:lnSpc>
          <a:spcPct val="120000"/>
        </a:lnSpc>
        <a:spcBef>
          <a:spcPts val="500"/>
        </a:spcBef>
        <a:buFont typeface="Arial" panose="020B0604020202020204" pitchFamily="34" charset="0"/>
        <a:buChar char="•"/>
        <a:defRPr sz="1800" b="0" i="0" kern="1200">
          <a:solidFill>
            <a:schemeClr val="tx1"/>
          </a:solidFill>
          <a:latin typeface="+mn-lt"/>
          <a:ea typeface="Lato" panose="020F0502020204030203" pitchFamily="34" charset="0"/>
          <a:cs typeface="Lato" panose="020F0502020204030203"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799">
          <p15:clr>
            <a:srgbClr val="F26B43"/>
          </p15:clr>
        </p15:guide>
        <p15:guide id="2" pos="3840">
          <p15:clr>
            <a:srgbClr val="F26B43"/>
          </p15:clr>
        </p15:guide>
        <p15:guide id="3" orient="horz" pos="1049">
          <p15:clr>
            <a:srgbClr val="F26B43"/>
          </p15:clr>
        </p15:guide>
        <p15:guide id="4" orient="horz" pos="3974">
          <p15:clr>
            <a:srgbClr val="F26B43"/>
          </p15:clr>
        </p15:guide>
        <p15:guide id="5" pos="302">
          <p15:clr>
            <a:srgbClr val="F26B43"/>
          </p15:clr>
        </p15:guide>
        <p15:guide id="6" pos="7378">
          <p15:clr>
            <a:srgbClr val="F26B43"/>
          </p15:clr>
        </p15:guide>
        <p15:guide id="7" pos="506">
          <p15:clr>
            <a:srgbClr val="F26B43"/>
          </p15:clr>
        </p15:guide>
        <p15:guide id="8" orient="horz" pos="4176">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4.xml"/></Relationships>
</file>

<file path=ppt/slides/_rels/slide10.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9.xml"/><Relationship Id="rId1" Type="http://schemas.openxmlformats.org/officeDocument/2006/relationships/slideLayout" Target="../slideLayouts/slideLayout9.xml"/><Relationship Id="rId6" Type="http://schemas.openxmlformats.org/officeDocument/2006/relationships/hyperlink" Target="https://link.webropolsurveys.com/S/A8DE351FF31D9165" TargetMode="External"/><Relationship Id="rId5" Type="http://schemas.openxmlformats.org/officeDocument/2006/relationships/image" Target="../media/image16.jpg"/><Relationship Id="rId4" Type="http://schemas.openxmlformats.org/officeDocument/2006/relationships/image" Target="../media/image13.png"/></Relationships>
</file>

<file path=ppt/slides/_rels/slide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9.png"/></Relationships>
</file>

<file path=ppt/slides/_rels/slide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4.xml"/><Relationship Id="rId1" Type="http://schemas.openxmlformats.org/officeDocument/2006/relationships/slideLayout" Target="../slideLayouts/slideLayout5.xml"/><Relationship Id="rId4" Type="http://schemas.openxmlformats.org/officeDocument/2006/relationships/image" Target="../media/image3.png"/></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hyperlink" Target="https://faktabaari.fi/assets/Faktabaari_Tekoalyopas_Opas_04012024.pdf" TargetMode="External"/><Relationship Id="rId2" Type="http://schemas.openxmlformats.org/officeDocument/2006/relationships/notesSlide" Target="../notesSlides/notesSlide6.xml"/><Relationship Id="rId1" Type="http://schemas.openxmlformats.org/officeDocument/2006/relationships/slideLayout" Target="../slideLayouts/slideLayout9.xml"/><Relationship Id="rId4" Type="http://schemas.openxmlformats.org/officeDocument/2006/relationships/image" Target="../media/image13.png"/></Relationships>
</file>

<file path=ppt/slides/_rels/slide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7.xml"/><Relationship Id="rId1" Type="http://schemas.openxmlformats.org/officeDocument/2006/relationships/slideLayout" Target="../slideLayouts/slideLayout9.xml"/></Relationships>
</file>

<file path=ppt/slides/_rels/slide9.xml.rels><?xml version="1.0" encoding="UTF-8" standalone="yes"?>
<Relationships xmlns="http://schemas.openxmlformats.org/package/2006/relationships"><Relationship Id="rId3" Type="http://schemas.openxmlformats.org/officeDocument/2006/relationships/hyperlink" Target="https://huippula.fi/vanhemmille" TargetMode="External"/><Relationship Id="rId2" Type="http://schemas.openxmlformats.org/officeDocument/2006/relationships/notesSlide" Target="../notesSlides/notesSlide8.xml"/><Relationship Id="rId1" Type="http://schemas.openxmlformats.org/officeDocument/2006/relationships/slideLayout" Target="../slideLayouts/slideLayout5.xml"/><Relationship Id="rId5" Type="http://schemas.openxmlformats.org/officeDocument/2006/relationships/image" Target="../media/image3.png"/><Relationship Id="rId4" Type="http://schemas.openxmlformats.org/officeDocument/2006/relationships/image" Target="../media/image14.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C7A8A4E4-6905-CA6E-1B9C-BD7F9D1DAF76}"/>
              </a:ext>
            </a:extLst>
          </p:cNvPr>
          <p:cNvSpPr>
            <a:spLocks noGrp="1"/>
          </p:cNvSpPr>
          <p:nvPr>
            <p:ph type="ctrTitle"/>
          </p:nvPr>
        </p:nvSpPr>
        <p:spPr/>
        <p:txBody>
          <a:bodyPr/>
          <a:lstStyle/>
          <a:p>
            <a:endParaRPr lang="fi-FI"/>
          </a:p>
        </p:txBody>
      </p:sp>
      <p:sp>
        <p:nvSpPr>
          <p:cNvPr id="3" name="Alaotsikko 2">
            <a:extLst>
              <a:ext uri="{FF2B5EF4-FFF2-40B4-BE49-F238E27FC236}">
                <a16:creationId xmlns:a16="http://schemas.microsoft.com/office/drawing/2014/main" id="{83BFD2F2-7492-5073-F7E9-D59BA9927F3B}"/>
              </a:ext>
            </a:extLst>
          </p:cNvPr>
          <p:cNvSpPr>
            <a:spLocks noGrp="1"/>
          </p:cNvSpPr>
          <p:nvPr>
            <p:ph type="subTitle" idx="1"/>
          </p:nvPr>
        </p:nvSpPr>
        <p:spPr/>
        <p:txBody>
          <a:bodyPr/>
          <a:lstStyle/>
          <a:p>
            <a:endParaRPr lang="fi-FI"/>
          </a:p>
        </p:txBody>
      </p:sp>
      <p:pic>
        <p:nvPicPr>
          <p:cNvPr id="5" name="Kuva 4" descr="Kuva, joka sisältää kohteen Grafiikka, logo, teksti, Fontti&#10;&#10;Tekoälyllä luotu sisältö voi olla virheellistä.">
            <a:extLst>
              <a:ext uri="{FF2B5EF4-FFF2-40B4-BE49-F238E27FC236}">
                <a16:creationId xmlns:a16="http://schemas.microsoft.com/office/drawing/2014/main" id="{E07E980A-49CE-8620-E0F1-4A68DB69F91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61610199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isällön paikkamerkki 1">
            <a:extLst>
              <a:ext uri="{FF2B5EF4-FFF2-40B4-BE49-F238E27FC236}">
                <a16:creationId xmlns:a16="http://schemas.microsoft.com/office/drawing/2014/main" id="{C291ADC9-0788-D69C-49D2-AB78D205F2D7}"/>
              </a:ext>
            </a:extLst>
          </p:cNvPr>
          <p:cNvSpPr>
            <a:spLocks noGrp="1"/>
          </p:cNvSpPr>
          <p:nvPr>
            <p:ph idx="1"/>
          </p:nvPr>
        </p:nvSpPr>
        <p:spPr/>
        <p:txBody>
          <a:bodyPr/>
          <a:lstStyle/>
          <a:p>
            <a:r>
              <a:rPr lang="fi-FI" dirty="0"/>
              <a:t>Palaute tulee Pelastakaa Lapsille</a:t>
            </a:r>
          </a:p>
          <a:p>
            <a:endParaRPr lang="fi-FI" dirty="0"/>
          </a:p>
        </p:txBody>
      </p:sp>
      <p:sp>
        <p:nvSpPr>
          <p:cNvPr id="3" name="Otsikko 2">
            <a:extLst>
              <a:ext uri="{FF2B5EF4-FFF2-40B4-BE49-F238E27FC236}">
                <a16:creationId xmlns:a16="http://schemas.microsoft.com/office/drawing/2014/main" id="{4B41030C-EB2E-0A8C-2086-892ECEC8DB00}"/>
              </a:ext>
            </a:extLst>
          </p:cNvPr>
          <p:cNvSpPr>
            <a:spLocks noGrp="1"/>
          </p:cNvSpPr>
          <p:nvPr>
            <p:ph type="title"/>
          </p:nvPr>
        </p:nvSpPr>
        <p:spPr/>
        <p:txBody>
          <a:bodyPr/>
          <a:lstStyle/>
          <a:p>
            <a:r>
              <a:rPr lang="fi-FI" sz="4000" dirty="0"/>
              <a:t>Anna meille </a:t>
            </a:r>
            <a:r>
              <a:rPr lang="fi-FI" sz="4000" dirty="0">
                <a:solidFill>
                  <a:schemeClr val="tx2"/>
                </a:solidFill>
              </a:rPr>
              <a:t>palautetta!</a:t>
            </a:r>
          </a:p>
        </p:txBody>
      </p:sp>
      <p:pic>
        <p:nvPicPr>
          <p:cNvPr id="5" name="Kuva 4" descr="Kuva, joka sisältää kohteen henkilö, sisä-, kannettava tietokone, sänky&#10;&#10;Tekoälyllä luotu sisältö voi olla virheellistä.">
            <a:extLst>
              <a:ext uri="{FF2B5EF4-FFF2-40B4-BE49-F238E27FC236}">
                <a16:creationId xmlns:a16="http://schemas.microsoft.com/office/drawing/2014/main" id="{7A627E55-3F6F-0D46-0D7C-D74740F49ACA}"/>
              </a:ext>
            </a:extLst>
          </p:cNvPr>
          <p:cNvPicPr>
            <a:picLocks noChangeAspect="1"/>
          </p:cNvPicPr>
          <p:nvPr/>
        </p:nvPicPr>
        <p:blipFill>
          <a:blip r:embed="rId3">
            <a:extLst>
              <a:ext uri="{28A0092B-C50C-407E-A947-70E740481C1C}">
                <a14:useLocalDpi xmlns:a14="http://schemas.microsoft.com/office/drawing/2010/main" val="0"/>
              </a:ext>
            </a:extLst>
          </a:blip>
          <a:srcRect l="9587" r="16841" b="-248"/>
          <a:stretch>
            <a:fillRect/>
          </a:stretch>
        </p:blipFill>
        <p:spPr>
          <a:xfrm>
            <a:off x="5980903" y="3115"/>
            <a:ext cx="6211791" cy="5655386"/>
          </a:xfrm>
          <a:prstGeom prst="rect">
            <a:avLst/>
          </a:prstGeom>
        </p:spPr>
      </p:pic>
      <p:sp>
        <p:nvSpPr>
          <p:cNvPr id="4" name="Suorakulmio 3">
            <a:extLst>
              <a:ext uri="{FF2B5EF4-FFF2-40B4-BE49-F238E27FC236}">
                <a16:creationId xmlns:a16="http://schemas.microsoft.com/office/drawing/2014/main" id="{E2F6A86C-B3CC-17EB-D145-425E5DDCD10A}"/>
              </a:ext>
            </a:extLst>
          </p:cNvPr>
          <p:cNvSpPr/>
          <p:nvPr/>
        </p:nvSpPr>
        <p:spPr>
          <a:xfrm>
            <a:off x="10232571" y="6389914"/>
            <a:ext cx="1393372" cy="381000"/>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i-FI"/>
          </a:p>
        </p:txBody>
      </p:sp>
      <p:pic>
        <p:nvPicPr>
          <p:cNvPr id="6" name="Kuva 5">
            <a:extLst>
              <a:ext uri="{FF2B5EF4-FFF2-40B4-BE49-F238E27FC236}">
                <a16:creationId xmlns:a16="http://schemas.microsoft.com/office/drawing/2014/main" id="{7E34A356-73E0-3428-BBED-B5148B439C64}"/>
              </a:ext>
            </a:extLst>
          </p:cNvPr>
          <p:cNvPicPr>
            <a:picLocks noChangeAspect="1"/>
          </p:cNvPicPr>
          <p:nvPr/>
        </p:nvPicPr>
        <p:blipFill>
          <a:blip r:embed="rId4"/>
          <a:stretch>
            <a:fillRect/>
          </a:stretch>
        </p:blipFill>
        <p:spPr>
          <a:xfrm>
            <a:off x="10238394" y="6335485"/>
            <a:ext cx="1579001" cy="323116"/>
          </a:xfrm>
          <a:prstGeom prst="rect">
            <a:avLst/>
          </a:prstGeom>
        </p:spPr>
      </p:pic>
      <p:pic>
        <p:nvPicPr>
          <p:cNvPr id="8" name="Kuva 7" descr="Kuva, joka sisältää kohteen kuvio, Grafiikka, pikseli, muotoilu&#10;&#10;Tekoälyllä luotu sisältö voi olla virheellistä.">
            <a:extLst>
              <a:ext uri="{FF2B5EF4-FFF2-40B4-BE49-F238E27FC236}">
                <a16:creationId xmlns:a16="http://schemas.microsoft.com/office/drawing/2014/main" id="{8ADB478B-C2F3-27FA-BFAB-25ED1D431E05}"/>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53059" y="2286000"/>
            <a:ext cx="2605958" cy="2985466"/>
          </a:xfrm>
          <a:prstGeom prst="rect">
            <a:avLst/>
          </a:prstGeom>
        </p:spPr>
      </p:pic>
      <p:sp>
        <p:nvSpPr>
          <p:cNvPr id="9" name="Tekstiruutu 8">
            <a:extLst>
              <a:ext uri="{FF2B5EF4-FFF2-40B4-BE49-F238E27FC236}">
                <a16:creationId xmlns:a16="http://schemas.microsoft.com/office/drawing/2014/main" id="{1CE681A3-D724-6E78-185D-70EF7C06E023}"/>
              </a:ext>
            </a:extLst>
          </p:cNvPr>
          <p:cNvSpPr txBox="1"/>
          <p:nvPr/>
        </p:nvSpPr>
        <p:spPr>
          <a:xfrm>
            <a:off x="953059" y="5002312"/>
            <a:ext cx="3850960" cy="646331"/>
          </a:xfrm>
          <a:prstGeom prst="rect">
            <a:avLst/>
          </a:prstGeom>
          <a:noFill/>
        </p:spPr>
        <p:txBody>
          <a:bodyPr wrap="square" rtlCol="0">
            <a:spAutoFit/>
          </a:bodyPr>
          <a:lstStyle/>
          <a:p>
            <a:pPr algn="l"/>
            <a:r>
              <a:rPr lang="fi-FI" dirty="0">
                <a:hlinkClick r:id="rId6"/>
              </a:rPr>
              <a:t>https://link.webropolsurveys.com/S/A8DE351FF31D9165</a:t>
            </a:r>
            <a:endParaRPr lang="fi-FI" dirty="0"/>
          </a:p>
        </p:txBody>
      </p:sp>
    </p:spTree>
    <p:extLst>
      <p:ext uri="{BB962C8B-B14F-4D97-AF65-F5344CB8AC3E}">
        <p14:creationId xmlns:p14="http://schemas.microsoft.com/office/powerpoint/2010/main" val="24395022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kstiruutu 5">
            <a:extLst>
              <a:ext uri="{FF2B5EF4-FFF2-40B4-BE49-F238E27FC236}">
                <a16:creationId xmlns:a16="http://schemas.microsoft.com/office/drawing/2014/main" id="{C0868F59-03FF-ADCB-4E95-283578D1B38B}"/>
              </a:ext>
            </a:extLst>
          </p:cNvPr>
          <p:cNvSpPr txBox="1"/>
          <p:nvPr/>
        </p:nvSpPr>
        <p:spPr>
          <a:xfrm>
            <a:off x="9555481" y="6455229"/>
            <a:ext cx="45719" cy="0"/>
          </a:xfrm>
          <a:prstGeom prst="rect">
            <a:avLst/>
          </a:prstGeom>
          <a:solidFill>
            <a:schemeClr val="accent1"/>
          </a:solidFill>
        </p:spPr>
        <p:txBody>
          <a:bodyPr wrap="square" rtlCol="0">
            <a:spAutoFit/>
          </a:bodyPr>
          <a:lstStyle/>
          <a:p>
            <a:pPr algn="l"/>
            <a:endParaRPr lang="fi-FI">
              <a:solidFill>
                <a:schemeClr val="bg1"/>
              </a:solidFill>
            </a:endParaRPr>
          </a:p>
        </p:txBody>
      </p:sp>
      <p:pic>
        <p:nvPicPr>
          <p:cNvPr id="7" name="Kuva 6">
            <a:extLst>
              <a:ext uri="{FF2B5EF4-FFF2-40B4-BE49-F238E27FC236}">
                <a16:creationId xmlns:a16="http://schemas.microsoft.com/office/drawing/2014/main" id="{6F0EF4F8-CF04-99C8-92F7-7A0EC225748D}"/>
              </a:ext>
            </a:extLst>
          </p:cNvPr>
          <p:cNvPicPr>
            <a:picLocks noChangeAspect="1"/>
          </p:cNvPicPr>
          <p:nvPr/>
        </p:nvPicPr>
        <p:blipFill>
          <a:blip r:embed="rId3"/>
          <a:stretch>
            <a:fillRect/>
          </a:stretch>
        </p:blipFill>
        <p:spPr>
          <a:xfrm>
            <a:off x="8867644" y="6114224"/>
            <a:ext cx="3188484" cy="743776"/>
          </a:xfrm>
          <a:prstGeom prst="rect">
            <a:avLst/>
          </a:prstGeom>
        </p:spPr>
      </p:pic>
      <p:pic>
        <p:nvPicPr>
          <p:cNvPr id="9" name="Sisällön paikkamerkki 8">
            <a:extLst>
              <a:ext uri="{FF2B5EF4-FFF2-40B4-BE49-F238E27FC236}">
                <a16:creationId xmlns:a16="http://schemas.microsoft.com/office/drawing/2014/main" id="{2833AC04-8DC1-52BB-4535-13F419D93422}"/>
              </a:ext>
            </a:extLst>
          </p:cNvPr>
          <p:cNvPicPr>
            <a:picLocks noGrp="1" noChangeAspect="1"/>
          </p:cNvPicPr>
          <p:nvPr>
            <p:ph idx="1"/>
          </p:nvPr>
        </p:nvPicPr>
        <p:blipFill>
          <a:blip r:embed="rId4">
            <a:extLst>
              <a:ext uri="{28A0092B-C50C-407E-A947-70E740481C1C}">
                <a14:useLocalDpi xmlns:a14="http://schemas.microsoft.com/office/drawing/2010/main" val="0"/>
              </a:ext>
            </a:extLst>
          </a:blip>
          <a:srcRect/>
          <a:stretch/>
        </p:blipFill>
        <p:spPr>
          <a:xfrm>
            <a:off x="0" y="0"/>
            <a:ext cx="12192000" cy="6858000"/>
          </a:xfrm>
        </p:spPr>
      </p:pic>
    </p:spTree>
    <p:extLst>
      <p:ext uri="{BB962C8B-B14F-4D97-AF65-F5344CB8AC3E}">
        <p14:creationId xmlns:p14="http://schemas.microsoft.com/office/powerpoint/2010/main" val="375157041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isällön paikkamerkki 1">
            <a:extLst>
              <a:ext uri="{FF2B5EF4-FFF2-40B4-BE49-F238E27FC236}">
                <a16:creationId xmlns:a16="http://schemas.microsoft.com/office/drawing/2014/main" id="{131BCA30-F893-0EAE-E7A4-A9BEE213C2AC}"/>
              </a:ext>
            </a:extLst>
          </p:cNvPr>
          <p:cNvSpPr>
            <a:spLocks noGrp="1"/>
          </p:cNvSpPr>
          <p:nvPr>
            <p:ph idx="1"/>
          </p:nvPr>
        </p:nvSpPr>
        <p:spPr>
          <a:xfrm>
            <a:off x="811733" y="1805142"/>
            <a:ext cx="7967832" cy="4476750"/>
          </a:xfrm>
        </p:spPr>
        <p:txBody>
          <a:bodyPr/>
          <a:lstStyle/>
          <a:p>
            <a:pPr marL="342900" indent="-342900">
              <a:buFont typeface="Arial" panose="020B0604020202020204" pitchFamily="34" charset="0"/>
              <a:buChar char="•"/>
            </a:pPr>
            <a:r>
              <a:rPr lang="fi-FI" b="1" dirty="0"/>
              <a:t>Mediakasvatus</a:t>
            </a:r>
            <a:r>
              <a:rPr lang="fi-FI" dirty="0"/>
              <a:t> vahvistaa yksilön mediataitoja, jotka ovat edellytys digitaalisessa yhteiskunnassa elämiseen. Mediataidot voivat liittyä itsesäätelyyn, turvallisuuteen, teknisiin taitoihin ja itseilmaisuun.</a:t>
            </a:r>
          </a:p>
          <a:p>
            <a:endParaRPr lang="fi-FI" dirty="0"/>
          </a:p>
          <a:p>
            <a:pPr marL="342900" indent="-342900">
              <a:buFont typeface="Arial" panose="020B0604020202020204" pitchFamily="34" charset="0"/>
              <a:buChar char="•"/>
            </a:pPr>
            <a:r>
              <a:rPr lang="fi-FI" b="1" dirty="0"/>
              <a:t>Medialukutaito</a:t>
            </a:r>
            <a:r>
              <a:rPr lang="fi-FI" dirty="0"/>
              <a:t> </a:t>
            </a:r>
            <a:r>
              <a:rPr lang="fi-FI"/>
              <a:t>vaatii tulkintataitoja </a:t>
            </a:r>
            <a:r>
              <a:rPr lang="fi-FI" dirty="0"/>
              <a:t>media-alustoilla, kuten tiedonhaun, kriittisyyden, vuorovaikutuksen ja mediantuottamisen taitoja. </a:t>
            </a:r>
          </a:p>
        </p:txBody>
      </p:sp>
      <p:sp>
        <p:nvSpPr>
          <p:cNvPr id="3" name="Otsikko 2">
            <a:extLst>
              <a:ext uri="{FF2B5EF4-FFF2-40B4-BE49-F238E27FC236}">
                <a16:creationId xmlns:a16="http://schemas.microsoft.com/office/drawing/2014/main" id="{DADAB929-2DD6-105D-2485-0F1DEB4AE078}"/>
              </a:ext>
            </a:extLst>
          </p:cNvPr>
          <p:cNvSpPr>
            <a:spLocks noGrp="1"/>
          </p:cNvSpPr>
          <p:nvPr>
            <p:ph type="title"/>
          </p:nvPr>
        </p:nvSpPr>
        <p:spPr/>
        <p:txBody>
          <a:bodyPr>
            <a:normAutofit fontScale="90000"/>
          </a:bodyPr>
          <a:lstStyle/>
          <a:p>
            <a:r>
              <a:rPr lang="fi-FI" dirty="0">
                <a:solidFill>
                  <a:schemeClr val="tx2"/>
                </a:solidFill>
              </a:rPr>
              <a:t>Lapsi tarvitsee mediakasvatusta </a:t>
            </a:r>
            <a:r>
              <a:rPr lang="fi-FI" dirty="0"/>
              <a:t>– myös kotona</a:t>
            </a:r>
          </a:p>
        </p:txBody>
      </p:sp>
      <p:sp>
        <p:nvSpPr>
          <p:cNvPr id="4" name="Tekstiruutu 3">
            <a:extLst>
              <a:ext uri="{FF2B5EF4-FFF2-40B4-BE49-F238E27FC236}">
                <a16:creationId xmlns:a16="http://schemas.microsoft.com/office/drawing/2014/main" id="{F0CED607-0929-1D34-5AF4-9A09DA4184B0}"/>
              </a:ext>
            </a:extLst>
          </p:cNvPr>
          <p:cNvSpPr txBox="1"/>
          <p:nvPr/>
        </p:nvSpPr>
        <p:spPr>
          <a:xfrm>
            <a:off x="9178102" y="3415475"/>
            <a:ext cx="2046489" cy="914400"/>
          </a:xfrm>
          <a:prstGeom prst="rect">
            <a:avLst/>
          </a:prstGeom>
          <a:noFill/>
        </p:spPr>
        <p:txBody>
          <a:bodyPr wrap="square" rtlCol="0">
            <a:spAutoFit/>
          </a:bodyPr>
          <a:lstStyle/>
          <a:p>
            <a:pPr algn="l"/>
            <a:endParaRPr lang="fi-FI">
              <a:solidFill>
                <a:schemeClr val="bg1"/>
              </a:solidFill>
            </a:endParaRPr>
          </a:p>
        </p:txBody>
      </p:sp>
      <p:pic>
        <p:nvPicPr>
          <p:cNvPr id="6" name="Kuva 5">
            <a:extLst>
              <a:ext uri="{FF2B5EF4-FFF2-40B4-BE49-F238E27FC236}">
                <a16:creationId xmlns:a16="http://schemas.microsoft.com/office/drawing/2014/main" id="{14779384-1DD2-E641-5077-39087F97E4A7}"/>
              </a:ext>
            </a:extLst>
          </p:cNvPr>
          <p:cNvPicPr>
            <a:picLocks noChangeAspect="1"/>
          </p:cNvPicPr>
          <p:nvPr/>
        </p:nvPicPr>
        <p:blipFill>
          <a:blip r:embed="rId3"/>
          <a:stretch>
            <a:fillRect/>
          </a:stretch>
        </p:blipFill>
        <p:spPr>
          <a:xfrm>
            <a:off x="9684212" y="2187010"/>
            <a:ext cx="914479" cy="914479"/>
          </a:xfrm>
          <a:prstGeom prst="rect">
            <a:avLst/>
          </a:prstGeom>
        </p:spPr>
      </p:pic>
      <p:sp>
        <p:nvSpPr>
          <p:cNvPr id="7" name="Tekstiruutu 6">
            <a:extLst>
              <a:ext uri="{FF2B5EF4-FFF2-40B4-BE49-F238E27FC236}">
                <a16:creationId xmlns:a16="http://schemas.microsoft.com/office/drawing/2014/main" id="{85DA23A8-BC3D-28A8-B187-A8E434574D98}"/>
              </a:ext>
            </a:extLst>
          </p:cNvPr>
          <p:cNvSpPr txBox="1"/>
          <p:nvPr/>
        </p:nvSpPr>
        <p:spPr>
          <a:xfrm>
            <a:off x="9190607" y="3272510"/>
            <a:ext cx="1901687" cy="1200329"/>
          </a:xfrm>
          <a:prstGeom prst="rect">
            <a:avLst/>
          </a:prstGeom>
          <a:noFill/>
        </p:spPr>
        <p:txBody>
          <a:bodyPr wrap="square" rtlCol="0">
            <a:spAutoFit/>
          </a:bodyPr>
          <a:lstStyle/>
          <a:p>
            <a:pPr algn="ctr"/>
            <a:r>
              <a:rPr lang="fi-FI" b="1"/>
              <a:t>Mediataidot suojaavat väärältä tiedolta ja huijauksilta.</a:t>
            </a:r>
          </a:p>
        </p:txBody>
      </p:sp>
      <p:sp>
        <p:nvSpPr>
          <p:cNvPr id="8" name="Suorakulmio: Pyöristetyt kulmat 7">
            <a:extLst>
              <a:ext uri="{FF2B5EF4-FFF2-40B4-BE49-F238E27FC236}">
                <a16:creationId xmlns:a16="http://schemas.microsoft.com/office/drawing/2014/main" id="{8AB9C38D-2E8A-F081-78B5-A22E22673941}"/>
              </a:ext>
            </a:extLst>
          </p:cNvPr>
          <p:cNvSpPr/>
          <p:nvPr/>
        </p:nvSpPr>
        <p:spPr>
          <a:xfrm>
            <a:off x="8957325" y="1967675"/>
            <a:ext cx="2422942" cy="2895600"/>
          </a:xfrm>
          <a:prstGeom prst="roundRect">
            <a:avLst/>
          </a:prstGeom>
          <a:noFill/>
          <a:ln w="28575">
            <a:solidFill>
              <a:schemeClr val="accent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i-FI"/>
          </a:p>
        </p:txBody>
      </p:sp>
    </p:spTree>
    <p:extLst>
      <p:ext uri="{BB962C8B-B14F-4D97-AF65-F5344CB8AC3E}">
        <p14:creationId xmlns:p14="http://schemas.microsoft.com/office/powerpoint/2010/main" val="165932283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Sisällön paikkamerkki 4">
            <a:extLst>
              <a:ext uri="{FF2B5EF4-FFF2-40B4-BE49-F238E27FC236}">
                <a16:creationId xmlns:a16="http://schemas.microsoft.com/office/drawing/2014/main" id="{2D5432B3-9DB5-527D-EA34-611175C03475}"/>
              </a:ext>
            </a:extLst>
          </p:cNvPr>
          <p:cNvPicPr>
            <a:picLocks noGrp="1" noChangeAspect="1"/>
          </p:cNvPicPr>
          <p:nvPr>
            <p:ph idx="1"/>
          </p:nvPr>
        </p:nvPicPr>
        <p:blipFill>
          <a:blip r:embed="rId3">
            <a:extLst>
              <a:ext uri="{28A0092B-C50C-407E-A947-70E740481C1C}">
                <a14:useLocalDpi xmlns:a14="http://schemas.microsoft.com/office/drawing/2010/main" val="0"/>
              </a:ext>
            </a:extLst>
          </a:blip>
          <a:srcRect/>
          <a:stretch/>
        </p:blipFill>
        <p:spPr>
          <a:xfrm>
            <a:off x="631371" y="-1501"/>
            <a:ext cx="11560629" cy="6859501"/>
          </a:xfrm>
        </p:spPr>
      </p:pic>
    </p:spTree>
    <p:extLst>
      <p:ext uri="{BB962C8B-B14F-4D97-AF65-F5344CB8AC3E}">
        <p14:creationId xmlns:p14="http://schemas.microsoft.com/office/powerpoint/2010/main" val="24945265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isällön paikkamerkki 2">
            <a:extLst>
              <a:ext uri="{FF2B5EF4-FFF2-40B4-BE49-F238E27FC236}">
                <a16:creationId xmlns:a16="http://schemas.microsoft.com/office/drawing/2014/main" id="{EA486A69-F394-9539-A5DA-1396373D6605}"/>
              </a:ext>
            </a:extLst>
          </p:cNvPr>
          <p:cNvSpPr>
            <a:spLocks noGrp="1"/>
          </p:cNvSpPr>
          <p:nvPr>
            <p:ph idx="1"/>
          </p:nvPr>
        </p:nvSpPr>
        <p:spPr>
          <a:xfrm>
            <a:off x="6100910" y="1513790"/>
            <a:ext cx="5870438" cy="4857748"/>
          </a:xfrm>
        </p:spPr>
        <p:txBody>
          <a:bodyPr vert="horz" lIns="91440" tIns="45720" rIns="91440" bIns="45720" rtlCol="0" anchor="t">
            <a:noAutofit/>
          </a:bodyPr>
          <a:lstStyle/>
          <a:p>
            <a:pPr marL="342900" indent="-342900">
              <a:buFont typeface="Arial" panose="020B0604020202020204" pitchFamily="34" charset="0"/>
              <a:buChar char="•"/>
            </a:pPr>
            <a:r>
              <a:rPr lang="fi-FI" sz="1900" b="1" dirty="0">
                <a:solidFill>
                  <a:schemeClr val="tx2"/>
                </a:solidFill>
                <a:ea typeface="Lato"/>
                <a:cs typeface="Lato"/>
              </a:rPr>
              <a:t>Tarkista lähde </a:t>
            </a:r>
            <a:r>
              <a:rPr lang="fi-FI" sz="1900" dirty="0">
                <a:ea typeface="Lato"/>
                <a:cs typeface="Lato"/>
              </a:rPr>
              <a:t>– kuka on tiedon takana? Tarkista löytyykö sama tieto muistakin lähteistä.</a:t>
            </a:r>
          </a:p>
          <a:p>
            <a:pPr marL="342900" indent="-342900">
              <a:buFont typeface="Arial" panose="020B0604020202020204" pitchFamily="34" charset="0"/>
              <a:buChar char="•"/>
            </a:pPr>
            <a:r>
              <a:rPr lang="fi-FI" sz="1900" dirty="0">
                <a:ea typeface="Lato"/>
                <a:cs typeface="Lato"/>
              </a:rPr>
              <a:t>Tekoäly mahdollistaa </a:t>
            </a:r>
            <a:r>
              <a:rPr lang="fi-FI" sz="1900" b="1" dirty="0">
                <a:solidFill>
                  <a:schemeClr val="tx2"/>
                </a:solidFill>
                <a:ea typeface="Lato"/>
                <a:cs typeface="Lato"/>
              </a:rPr>
              <a:t>aidonnäköisen huijauksen </a:t>
            </a:r>
            <a:r>
              <a:rPr lang="fi-FI" sz="1900" dirty="0">
                <a:ea typeface="Lato"/>
                <a:cs typeface="Lato"/>
              </a:rPr>
              <a:t>– muista että viranomainen ei pyydä henkilötietojasi tai pankkitietojasi somen tai tekstiviestin kautta.</a:t>
            </a:r>
          </a:p>
          <a:p>
            <a:pPr marL="342900" indent="-342900">
              <a:buFont typeface="Arial" panose="020B0604020202020204" pitchFamily="34" charset="0"/>
              <a:buChar char="•"/>
            </a:pPr>
            <a:r>
              <a:rPr lang="fi-FI" sz="1900" b="1" dirty="0">
                <a:solidFill>
                  <a:schemeClr val="tx2"/>
                </a:solidFill>
                <a:ea typeface="Lato"/>
                <a:cs typeface="Lato"/>
              </a:rPr>
              <a:t>Liian hyvä ollakseen totta? </a:t>
            </a:r>
            <a:r>
              <a:rPr lang="fi-FI" sz="1900" dirty="0">
                <a:ea typeface="Lato"/>
                <a:cs typeface="Lato"/>
              </a:rPr>
              <a:t>Jos tarjous tai lupaus kuulostaa liian hyvältä, niin se on todennäköisesti huijaus.</a:t>
            </a:r>
          </a:p>
          <a:p>
            <a:pPr marL="342900" indent="-342900">
              <a:buFont typeface="Arial" panose="020B0604020202020204" pitchFamily="34" charset="0"/>
              <a:buChar char="•"/>
            </a:pPr>
            <a:r>
              <a:rPr lang="fi-FI" sz="1900" b="1" dirty="0">
                <a:solidFill>
                  <a:schemeClr val="tx2"/>
                </a:solidFill>
                <a:ea typeface="Lato"/>
                <a:cs typeface="Lato"/>
              </a:rPr>
              <a:t>Huijari luottaa kiireeseen </a:t>
            </a:r>
            <a:r>
              <a:rPr lang="fi-FI" sz="1900" dirty="0">
                <a:ea typeface="Lato"/>
                <a:cs typeface="Lato"/>
              </a:rPr>
              <a:t>– Älä tartu huijarin painostukseen ja hätäilyyn, vaan harkitse tarkkaan, ennen kuin toimit.</a:t>
            </a:r>
          </a:p>
          <a:p>
            <a:pPr marL="342900" indent="-342900">
              <a:buFont typeface="Arial" panose="020B0604020202020204" pitchFamily="34" charset="0"/>
              <a:buChar char="•"/>
            </a:pPr>
            <a:r>
              <a:rPr lang="fi-FI" sz="1900" dirty="0">
                <a:ea typeface="Lato"/>
                <a:cs typeface="Lato"/>
              </a:rPr>
              <a:t>Vahvat tunteet ja varsinkin viha saavat näkyvyyttä somessa –</a:t>
            </a:r>
            <a:r>
              <a:rPr lang="fi-FI" sz="1900" b="1" dirty="0">
                <a:ea typeface="Lato"/>
                <a:cs typeface="Lato"/>
              </a:rPr>
              <a:t> </a:t>
            </a:r>
            <a:r>
              <a:rPr lang="fi-FI" sz="1900" dirty="0">
                <a:ea typeface="Lato"/>
                <a:cs typeface="Lato"/>
              </a:rPr>
              <a:t>pohdi</a:t>
            </a:r>
            <a:r>
              <a:rPr lang="fi-FI" sz="1900" b="1" dirty="0">
                <a:ea typeface="Lato"/>
                <a:cs typeface="Lato"/>
              </a:rPr>
              <a:t> </a:t>
            </a:r>
            <a:r>
              <a:rPr lang="fi-FI" sz="1900" b="1" dirty="0">
                <a:solidFill>
                  <a:schemeClr val="tx2"/>
                </a:solidFill>
                <a:ea typeface="Lato"/>
                <a:cs typeface="Lato"/>
              </a:rPr>
              <a:t>agendaa somepostauksen </a:t>
            </a:r>
            <a:r>
              <a:rPr lang="fi-FI" sz="1900" dirty="0">
                <a:ea typeface="Lato"/>
                <a:cs typeface="Lato"/>
              </a:rPr>
              <a:t>taustalta.</a:t>
            </a:r>
          </a:p>
        </p:txBody>
      </p:sp>
      <p:sp>
        <p:nvSpPr>
          <p:cNvPr id="4" name="Otsikko 3">
            <a:extLst>
              <a:ext uri="{FF2B5EF4-FFF2-40B4-BE49-F238E27FC236}">
                <a16:creationId xmlns:a16="http://schemas.microsoft.com/office/drawing/2014/main" id="{9D8B2030-BBF8-AFF1-B72E-4CCC9C7BFE88}"/>
              </a:ext>
            </a:extLst>
          </p:cNvPr>
          <p:cNvSpPr>
            <a:spLocks noGrp="1"/>
          </p:cNvSpPr>
          <p:nvPr>
            <p:ph type="title"/>
          </p:nvPr>
        </p:nvSpPr>
        <p:spPr>
          <a:xfrm>
            <a:off x="6099032" y="404860"/>
            <a:ext cx="5729092" cy="905256"/>
          </a:xfrm>
        </p:spPr>
        <p:txBody>
          <a:bodyPr>
            <a:noAutofit/>
          </a:bodyPr>
          <a:lstStyle/>
          <a:p>
            <a:r>
              <a:rPr lang="fi-FI" sz="4000" dirty="0">
                <a:solidFill>
                  <a:schemeClr val="tx2"/>
                </a:solidFill>
              </a:rPr>
              <a:t>Miten tunnistaa huijaus- </a:t>
            </a:r>
            <a:r>
              <a:rPr lang="fi-FI" sz="4000" dirty="0"/>
              <a:t>ja informaatiovaikuttaminen?</a:t>
            </a:r>
          </a:p>
        </p:txBody>
      </p:sp>
      <p:pic>
        <p:nvPicPr>
          <p:cNvPr id="6" name="Kuvan paikkamerkki 5" descr="Kuva, joka sisältää kohteen henkilö, Ihmisen kasvot, vaate, taapero&#10;&#10;Kuvaus luotu automaattisesti">
            <a:extLst>
              <a:ext uri="{FF2B5EF4-FFF2-40B4-BE49-F238E27FC236}">
                <a16:creationId xmlns:a16="http://schemas.microsoft.com/office/drawing/2014/main" id="{2438A7CC-D24E-D570-F03B-B464CECD4742}"/>
              </a:ext>
            </a:extLst>
          </p:cNvPr>
          <p:cNvPicPr>
            <a:picLocks noGrp="1" noChangeAspect="1"/>
          </p:cNvPicPr>
          <p:nvPr>
            <p:ph type="pic" sz="quarter" idx="4294967295"/>
          </p:nvPr>
        </p:nvPicPr>
        <p:blipFill>
          <a:blip r:embed="rId3">
            <a:extLst>
              <a:ext uri="{28A0092B-C50C-407E-A947-70E740481C1C}">
                <a14:useLocalDpi xmlns:a14="http://schemas.microsoft.com/office/drawing/2010/main" val="0"/>
              </a:ext>
            </a:extLst>
          </a:blip>
          <a:srcRect t="8426" b="8426"/>
          <a:stretch>
            <a:fillRect/>
          </a:stretch>
        </p:blipFill>
        <p:spPr>
          <a:xfrm>
            <a:off x="470972" y="0"/>
            <a:ext cx="5468938" cy="6858000"/>
          </a:xfrm>
        </p:spPr>
      </p:pic>
      <p:sp>
        <p:nvSpPr>
          <p:cNvPr id="2" name="Suorakulmio 1">
            <a:extLst>
              <a:ext uri="{FF2B5EF4-FFF2-40B4-BE49-F238E27FC236}">
                <a16:creationId xmlns:a16="http://schemas.microsoft.com/office/drawing/2014/main" id="{2CDEBEF3-71BC-5500-2EAC-EAD440A92136}"/>
              </a:ext>
            </a:extLst>
          </p:cNvPr>
          <p:cNvSpPr/>
          <p:nvPr/>
        </p:nvSpPr>
        <p:spPr>
          <a:xfrm>
            <a:off x="10156372" y="6330938"/>
            <a:ext cx="1817914" cy="381000"/>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i-FI"/>
          </a:p>
        </p:txBody>
      </p:sp>
      <p:pic>
        <p:nvPicPr>
          <p:cNvPr id="7" name="Kuva 6" descr="Kuva, joka sisältää kohteen Grafiikka, Fontti, graafinen suunnittelu, logo&#10;&#10;Tekoälyllä luotu sisältö voi olla virheellistä.">
            <a:extLst>
              <a:ext uri="{FF2B5EF4-FFF2-40B4-BE49-F238E27FC236}">
                <a16:creationId xmlns:a16="http://schemas.microsoft.com/office/drawing/2014/main" id="{C7DEF4BE-1641-EB8E-CA33-F41997F8CCE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156373" y="6386836"/>
            <a:ext cx="1579998" cy="325102"/>
          </a:xfrm>
          <a:prstGeom prst="rect">
            <a:avLst/>
          </a:prstGeom>
        </p:spPr>
      </p:pic>
    </p:spTree>
    <p:extLst>
      <p:ext uri="{BB962C8B-B14F-4D97-AF65-F5344CB8AC3E}">
        <p14:creationId xmlns:p14="http://schemas.microsoft.com/office/powerpoint/2010/main" val="208345095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Content Placeholder 2">
            <a:extLst>
              <a:ext uri="{FF2B5EF4-FFF2-40B4-BE49-F238E27FC236}">
                <a16:creationId xmlns:a16="http://schemas.microsoft.com/office/drawing/2014/main" id="{1E3FC52A-4095-BB17-4A8B-408768086B68}"/>
              </a:ext>
            </a:extLst>
          </p:cNvPr>
          <p:cNvSpPr>
            <a:spLocks noGrp="1"/>
          </p:cNvSpPr>
          <p:nvPr>
            <p:ph idx="1"/>
          </p:nvPr>
        </p:nvSpPr>
        <p:spPr>
          <a:xfrm>
            <a:off x="780458" y="1531240"/>
            <a:ext cx="10631084" cy="4476750"/>
          </a:xfrm>
        </p:spPr>
        <p:txBody>
          <a:bodyPr vert="horz" lIns="91440" tIns="45720" rIns="91440" bIns="45720" rtlCol="0" anchor="t">
            <a:noAutofit/>
          </a:bodyPr>
          <a:lstStyle/>
          <a:p>
            <a:pPr marL="342900" indent="-342900">
              <a:lnSpc>
                <a:spcPct val="110000"/>
              </a:lnSpc>
              <a:spcAft>
                <a:spcPts val="600"/>
              </a:spcAft>
              <a:buFont typeface="Arial" panose="05000000000000000000" pitchFamily="2" charset="2"/>
              <a:buChar char="•"/>
            </a:pPr>
            <a:r>
              <a:rPr lang="en-US" dirty="0" err="1">
                <a:ea typeface="Lato"/>
                <a:cs typeface="Lato"/>
              </a:rPr>
              <a:t>Sosiaalisen</a:t>
            </a:r>
            <a:r>
              <a:rPr lang="en-US" dirty="0">
                <a:ea typeface="Lato"/>
                <a:cs typeface="Lato"/>
              </a:rPr>
              <a:t> median </a:t>
            </a:r>
            <a:r>
              <a:rPr lang="en-US" dirty="0" err="1">
                <a:ea typeface="Lato"/>
                <a:cs typeface="Lato"/>
              </a:rPr>
              <a:t>alustat</a:t>
            </a:r>
            <a:r>
              <a:rPr lang="en-US" dirty="0">
                <a:ea typeface="Lato"/>
                <a:cs typeface="Lato"/>
              </a:rPr>
              <a:t> </a:t>
            </a:r>
            <a:r>
              <a:rPr lang="en-US" dirty="0" err="1">
                <a:ea typeface="Lato"/>
                <a:cs typeface="Lato"/>
              </a:rPr>
              <a:t>näyttävät</a:t>
            </a:r>
            <a:r>
              <a:rPr lang="en-US" dirty="0">
                <a:ea typeface="Lato"/>
                <a:cs typeface="Lato"/>
              </a:rPr>
              <a:t> </a:t>
            </a:r>
            <a:r>
              <a:rPr lang="en-US" dirty="0" err="1">
                <a:ea typeface="Lato"/>
                <a:cs typeface="Lato"/>
              </a:rPr>
              <a:t>eri</a:t>
            </a:r>
            <a:r>
              <a:rPr lang="en-US" dirty="0">
                <a:ea typeface="Lato"/>
                <a:cs typeface="Lato"/>
              </a:rPr>
              <a:t> </a:t>
            </a:r>
            <a:r>
              <a:rPr lang="en-US" dirty="0" err="1">
                <a:ea typeface="Lato"/>
                <a:cs typeface="Lato"/>
              </a:rPr>
              <a:t>sisältöjä</a:t>
            </a:r>
            <a:r>
              <a:rPr lang="en-US" dirty="0">
                <a:ea typeface="Lato"/>
                <a:cs typeface="Lato"/>
              </a:rPr>
              <a:t> </a:t>
            </a:r>
            <a:r>
              <a:rPr lang="en-US" dirty="0" err="1">
                <a:ea typeface="Lato"/>
                <a:cs typeface="Lato"/>
              </a:rPr>
              <a:t>eri</a:t>
            </a:r>
            <a:r>
              <a:rPr lang="en-US" dirty="0">
                <a:ea typeface="Lato"/>
                <a:cs typeface="Lato"/>
              </a:rPr>
              <a:t> </a:t>
            </a:r>
            <a:r>
              <a:rPr lang="en-US" dirty="0" err="1">
                <a:ea typeface="Lato"/>
                <a:cs typeface="Lato"/>
              </a:rPr>
              <a:t>ihmisille</a:t>
            </a:r>
            <a:r>
              <a:rPr lang="en-US" dirty="0">
                <a:ea typeface="Lato"/>
                <a:cs typeface="Lato"/>
              </a:rPr>
              <a:t> – </a:t>
            </a:r>
            <a:r>
              <a:rPr lang="en-US" b="1" dirty="0" err="1">
                <a:solidFill>
                  <a:schemeClr val="tx2"/>
                </a:solidFill>
                <a:ea typeface="Lato"/>
                <a:cs typeface="Lato"/>
              </a:rPr>
              <a:t>lapsesi</a:t>
            </a:r>
            <a:r>
              <a:rPr lang="en-US" b="1" dirty="0">
                <a:solidFill>
                  <a:schemeClr val="tx2"/>
                </a:solidFill>
                <a:ea typeface="Lato"/>
                <a:cs typeface="Lato"/>
              </a:rPr>
              <a:t> some on </a:t>
            </a:r>
            <a:r>
              <a:rPr lang="en-US" b="1" dirty="0" err="1">
                <a:solidFill>
                  <a:schemeClr val="tx2"/>
                </a:solidFill>
                <a:ea typeface="Lato"/>
                <a:cs typeface="Lato"/>
              </a:rPr>
              <a:t>erilainen</a:t>
            </a:r>
            <a:r>
              <a:rPr lang="en-US" b="1" dirty="0">
                <a:solidFill>
                  <a:schemeClr val="tx2"/>
                </a:solidFill>
                <a:ea typeface="Lato"/>
                <a:cs typeface="Lato"/>
              </a:rPr>
              <a:t> </a:t>
            </a:r>
            <a:r>
              <a:rPr lang="en-US" b="1" dirty="0" err="1">
                <a:solidFill>
                  <a:schemeClr val="tx2"/>
                </a:solidFill>
                <a:ea typeface="Lato"/>
                <a:cs typeface="Lato"/>
              </a:rPr>
              <a:t>ympäristö</a:t>
            </a:r>
            <a:r>
              <a:rPr lang="en-US" b="1" dirty="0">
                <a:solidFill>
                  <a:schemeClr val="tx2"/>
                </a:solidFill>
                <a:ea typeface="Lato"/>
                <a:cs typeface="Lato"/>
              </a:rPr>
              <a:t> </a:t>
            </a:r>
            <a:r>
              <a:rPr lang="en-US" b="1" dirty="0" err="1">
                <a:solidFill>
                  <a:schemeClr val="tx2"/>
                </a:solidFill>
                <a:ea typeface="Lato"/>
                <a:cs typeface="Lato"/>
              </a:rPr>
              <a:t>kuin</a:t>
            </a:r>
            <a:r>
              <a:rPr lang="en-US" b="1" dirty="0">
                <a:solidFill>
                  <a:schemeClr val="tx2"/>
                </a:solidFill>
                <a:ea typeface="Lato"/>
                <a:cs typeface="Lato"/>
              </a:rPr>
              <a:t> </a:t>
            </a:r>
            <a:r>
              <a:rPr lang="en-US" b="1" dirty="0" err="1">
                <a:solidFill>
                  <a:schemeClr val="tx2"/>
                </a:solidFill>
                <a:ea typeface="Lato"/>
                <a:cs typeface="Lato"/>
              </a:rPr>
              <a:t>sinun</a:t>
            </a:r>
            <a:r>
              <a:rPr lang="en-US" b="1" dirty="0">
                <a:solidFill>
                  <a:schemeClr val="tx2"/>
                </a:solidFill>
                <a:ea typeface="Lato"/>
                <a:cs typeface="Lato"/>
              </a:rPr>
              <a:t>.  </a:t>
            </a:r>
            <a:endParaRPr lang="en-US" dirty="0">
              <a:solidFill>
                <a:schemeClr val="tx2"/>
              </a:solidFill>
            </a:endParaRPr>
          </a:p>
          <a:p>
            <a:pPr marL="342900" indent="-342900">
              <a:lnSpc>
                <a:spcPct val="110000"/>
              </a:lnSpc>
              <a:spcAft>
                <a:spcPts val="600"/>
              </a:spcAft>
              <a:buFont typeface="Arial" panose="05000000000000000000" pitchFamily="2" charset="2"/>
              <a:buChar char="•"/>
            </a:pPr>
            <a:r>
              <a:rPr lang="en-US" dirty="0">
                <a:ea typeface="Lato"/>
                <a:cs typeface="Lato"/>
              </a:rPr>
              <a:t>Somen </a:t>
            </a:r>
            <a:r>
              <a:rPr lang="en-US" dirty="0" err="1">
                <a:ea typeface="Lato"/>
                <a:cs typeface="Lato"/>
              </a:rPr>
              <a:t>algoritmit</a:t>
            </a:r>
            <a:r>
              <a:rPr lang="en-US" dirty="0">
                <a:ea typeface="Lato"/>
                <a:cs typeface="Lato"/>
              </a:rPr>
              <a:t> </a:t>
            </a:r>
            <a:r>
              <a:rPr lang="en-US" dirty="0" err="1">
                <a:ea typeface="Lato"/>
                <a:cs typeface="Lato"/>
              </a:rPr>
              <a:t>oppivat</a:t>
            </a:r>
            <a:r>
              <a:rPr lang="en-US" dirty="0">
                <a:ea typeface="Lato"/>
                <a:cs typeface="Lato"/>
              </a:rPr>
              <a:t> </a:t>
            </a:r>
            <a:r>
              <a:rPr lang="en-US" dirty="0" err="1">
                <a:ea typeface="Lato"/>
                <a:cs typeface="Lato"/>
              </a:rPr>
              <a:t>nopeasti</a:t>
            </a:r>
            <a:r>
              <a:rPr lang="en-US" dirty="0">
                <a:ea typeface="Lato"/>
                <a:cs typeface="Lato"/>
              </a:rPr>
              <a:t> </a:t>
            </a:r>
            <a:r>
              <a:rPr lang="en-US" b="1" dirty="0" err="1">
                <a:solidFill>
                  <a:schemeClr val="tx2"/>
                </a:solidFill>
                <a:ea typeface="Lato"/>
                <a:cs typeface="Lato"/>
              </a:rPr>
              <a:t>mitä</a:t>
            </a:r>
            <a:r>
              <a:rPr lang="en-US" b="1" dirty="0">
                <a:solidFill>
                  <a:schemeClr val="tx2"/>
                </a:solidFill>
                <a:ea typeface="Lato"/>
                <a:cs typeface="Lato"/>
              </a:rPr>
              <a:t> </a:t>
            </a:r>
            <a:r>
              <a:rPr lang="en-US" b="1" dirty="0" err="1">
                <a:solidFill>
                  <a:schemeClr val="tx2"/>
                </a:solidFill>
                <a:ea typeface="Lato"/>
                <a:cs typeface="Lato"/>
              </a:rPr>
              <a:t>haluamme</a:t>
            </a:r>
            <a:r>
              <a:rPr lang="en-US" b="1" dirty="0">
                <a:solidFill>
                  <a:schemeClr val="tx2"/>
                </a:solidFill>
                <a:ea typeface="Lato"/>
                <a:cs typeface="Lato"/>
              </a:rPr>
              <a:t> </a:t>
            </a:r>
            <a:r>
              <a:rPr lang="en-US" b="1" dirty="0" err="1">
                <a:solidFill>
                  <a:schemeClr val="tx2"/>
                </a:solidFill>
                <a:ea typeface="Lato"/>
                <a:cs typeface="Lato"/>
              </a:rPr>
              <a:t>nähdä</a:t>
            </a:r>
            <a:r>
              <a:rPr lang="en-US" b="1" dirty="0">
                <a:solidFill>
                  <a:schemeClr val="tx2"/>
                </a:solidFill>
                <a:ea typeface="Lato"/>
                <a:cs typeface="Lato"/>
              </a:rPr>
              <a:t> ja </a:t>
            </a:r>
            <a:r>
              <a:rPr lang="en-US" b="1" dirty="0" err="1">
                <a:solidFill>
                  <a:schemeClr val="tx2"/>
                </a:solidFill>
                <a:ea typeface="Lato"/>
                <a:cs typeface="Lato"/>
              </a:rPr>
              <a:t>millaisia</a:t>
            </a:r>
            <a:r>
              <a:rPr lang="en-US" b="1" dirty="0">
                <a:solidFill>
                  <a:schemeClr val="tx2"/>
                </a:solidFill>
                <a:ea typeface="Lato"/>
                <a:cs typeface="Lato"/>
              </a:rPr>
              <a:t> </a:t>
            </a:r>
            <a:r>
              <a:rPr lang="en-US" b="1" dirty="0" err="1">
                <a:solidFill>
                  <a:schemeClr val="tx2"/>
                </a:solidFill>
                <a:ea typeface="Lato"/>
                <a:cs typeface="Lato"/>
              </a:rPr>
              <a:t>sisältöjä</a:t>
            </a:r>
            <a:r>
              <a:rPr lang="en-US" b="1" dirty="0">
                <a:solidFill>
                  <a:schemeClr val="tx2"/>
                </a:solidFill>
                <a:ea typeface="Lato"/>
                <a:cs typeface="Lato"/>
              </a:rPr>
              <a:t> </a:t>
            </a:r>
            <a:r>
              <a:rPr lang="en-US" b="1" dirty="0" err="1">
                <a:solidFill>
                  <a:schemeClr val="tx2"/>
                </a:solidFill>
                <a:ea typeface="Lato"/>
                <a:cs typeface="Lato"/>
              </a:rPr>
              <a:t>kuluttaa</a:t>
            </a:r>
            <a:r>
              <a:rPr lang="en-US" dirty="0">
                <a:solidFill>
                  <a:schemeClr val="tx2"/>
                </a:solidFill>
                <a:ea typeface="Lato"/>
                <a:cs typeface="Lato"/>
              </a:rPr>
              <a:t>,</a:t>
            </a:r>
            <a:r>
              <a:rPr lang="en-US" dirty="0">
                <a:ea typeface="Lato"/>
                <a:cs typeface="Lato"/>
              </a:rPr>
              <a:t> se </a:t>
            </a:r>
            <a:r>
              <a:rPr lang="en-US" dirty="0" err="1">
                <a:ea typeface="Lato"/>
                <a:cs typeface="Lato"/>
              </a:rPr>
              <a:t>näyttää</a:t>
            </a:r>
            <a:r>
              <a:rPr lang="en-US" dirty="0">
                <a:ea typeface="Lato"/>
                <a:cs typeface="Lato"/>
              </a:rPr>
              <a:t> </a:t>
            </a:r>
            <a:r>
              <a:rPr lang="en-US" dirty="0" err="1">
                <a:ea typeface="Lato"/>
                <a:cs typeface="Lato"/>
              </a:rPr>
              <a:t>myös</a:t>
            </a:r>
            <a:r>
              <a:rPr lang="en-US" dirty="0">
                <a:ea typeface="Lato"/>
                <a:cs typeface="Lato"/>
              </a:rPr>
              <a:t> </a:t>
            </a:r>
            <a:r>
              <a:rPr lang="en-US" dirty="0" err="1">
                <a:ea typeface="Lato"/>
                <a:cs typeface="Lato"/>
              </a:rPr>
              <a:t>sen</a:t>
            </a:r>
            <a:r>
              <a:rPr lang="en-US" dirty="0">
                <a:ea typeface="Lato"/>
                <a:cs typeface="Lato"/>
              </a:rPr>
              <a:t> </a:t>
            </a:r>
            <a:r>
              <a:rPr lang="en-US" dirty="0" err="1">
                <a:ea typeface="Lato"/>
                <a:cs typeface="Lato"/>
              </a:rPr>
              <a:t>mihin</a:t>
            </a:r>
            <a:r>
              <a:rPr lang="en-US" dirty="0">
                <a:ea typeface="Lato"/>
                <a:cs typeface="Lato"/>
              </a:rPr>
              <a:t> </a:t>
            </a:r>
            <a:r>
              <a:rPr lang="en-US" dirty="0" err="1">
                <a:ea typeface="Lato"/>
                <a:cs typeface="Lato"/>
              </a:rPr>
              <a:t>muut</a:t>
            </a:r>
            <a:r>
              <a:rPr lang="en-US" dirty="0">
                <a:ea typeface="Lato"/>
                <a:cs typeface="Lato"/>
              </a:rPr>
              <a:t> </a:t>
            </a:r>
            <a:r>
              <a:rPr lang="en-US" dirty="0" err="1">
                <a:ea typeface="Lato"/>
                <a:cs typeface="Lato"/>
              </a:rPr>
              <a:t>somenkäyttäjät</a:t>
            </a:r>
            <a:r>
              <a:rPr lang="en-US" dirty="0">
                <a:ea typeface="Lato"/>
                <a:cs typeface="Lato"/>
              </a:rPr>
              <a:t> </a:t>
            </a:r>
            <a:r>
              <a:rPr lang="en-US" dirty="0" err="1">
                <a:ea typeface="Lato"/>
                <a:cs typeface="Lato"/>
              </a:rPr>
              <a:t>reagoivat</a:t>
            </a:r>
            <a:r>
              <a:rPr lang="en-US" dirty="0">
                <a:ea typeface="Lato"/>
                <a:cs typeface="Lato"/>
              </a:rPr>
              <a:t>.</a:t>
            </a:r>
          </a:p>
          <a:p>
            <a:pPr marL="342900" indent="-342900">
              <a:lnSpc>
                <a:spcPct val="110000"/>
              </a:lnSpc>
              <a:spcAft>
                <a:spcPts val="600"/>
              </a:spcAft>
              <a:buFont typeface="Arial" panose="05000000000000000000" pitchFamily="2" charset="2"/>
              <a:buChar char="•"/>
            </a:pPr>
            <a:r>
              <a:rPr lang="en-US" dirty="0" err="1">
                <a:ea typeface="Lato"/>
                <a:cs typeface="Lato"/>
              </a:rPr>
              <a:t>Algoritmi</a:t>
            </a:r>
            <a:r>
              <a:rPr lang="en-US" dirty="0">
                <a:ea typeface="Lato"/>
                <a:cs typeface="Lato"/>
              </a:rPr>
              <a:t> </a:t>
            </a:r>
            <a:r>
              <a:rPr lang="en-US" dirty="0" err="1">
                <a:ea typeface="Lato"/>
                <a:cs typeface="Lato"/>
              </a:rPr>
              <a:t>nostaa</a:t>
            </a:r>
            <a:r>
              <a:rPr lang="en-US" dirty="0">
                <a:ea typeface="Lato"/>
                <a:cs typeface="Lato"/>
              </a:rPr>
              <a:t> </a:t>
            </a:r>
            <a:r>
              <a:rPr lang="en-US" dirty="0" err="1">
                <a:ea typeface="Lato"/>
                <a:cs typeface="Lato"/>
              </a:rPr>
              <a:t>suosittuja</a:t>
            </a:r>
            <a:r>
              <a:rPr lang="en-US" dirty="0">
                <a:ea typeface="Lato"/>
                <a:cs typeface="Lato"/>
              </a:rPr>
              <a:t> </a:t>
            </a:r>
            <a:r>
              <a:rPr lang="en-US" dirty="0" err="1">
                <a:ea typeface="Lato"/>
                <a:cs typeface="Lato"/>
              </a:rPr>
              <a:t>sisältöjä</a:t>
            </a:r>
            <a:r>
              <a:rPr lang="en-US" dirty="0">
                <a:ea typeface="Lato"/>
                <a:cs typeface="Lato"/>
              </a:rPr>
              <a:t> </a:t>
            </a:r>
            <a:r>
              <a:rPr lang="en-US" dirty="0" err="1">
                <a:ea typeface="Lato"/>
                <a:cs typeface="Lato"/>
              </a:rPr>
              <a:t>pinnalle</a:t>
            </a:r>
            <a:r>
              <a:rPr lang="en-US" dirty="0">
                <a:ea typeface="Lato"/>
                <a:cs typeface="Lato"/>
              </a:rPr>
              <a:t> – </a:t>
            </a:r>
            <a:r>
              <a:rPr lang="en-US" dirty="0" err="1">
                <a:ea typeface="Lato"/>
                <a:cs typeface="Lato"/>
              </a:rPr>
              <a:t>varsinkin</a:t>
            </a:r>
            <a:r>
              <a:rPr lang="en-US" dirty="0">
                <a:ea typeface="Lato"/>
                <a:cs typeface="Lato"/>
              </a:rPr>
              <a:t> </a:t>
            </a:r>
            <a:r>
              <a:rPr lang="en-US" b="1" dirty="0" err="1">
                <a:solidFill>
                  <a:schemeClr val="tx2"/>
                </a:solidFill>
                <a:ea typeface="Lato"/>
                <a:cs typeface="Lato"/>
              </a:rPr>
              <a:t>kuohuttavat</a:t>
            </a:r>
            <a:r>
              <a:rPr lang="en-US" b="1" dirty="0">
                <a:solidFill>
                  <a:schemeClr val="tx2"/>
                </a:solidFill>
                <a:ea typeface="Lato"/>
                <a:cs typeface="Lato"/>
              </a:rPr>
              <a:t> ja </a:t>
            </a:r>
            <a:r>
              <a:rPr lang="en-US" b="1" dirty="0" err="1">
                <a:solidFill>
                  <a:schemeClr val="tx2"/>
                </a:solidFill>
                <a:ea typeface="Lato"/>
                <a:cs typeface="Lato"/>
              </a:rPr>
              <a:t>tunteita</a:t>
            </a:r>
            <a:r>
              <a:rPr lang="en-US" b="1" dirty="0">
                <a:solidFill>
                  <a:schemeClr val="tx2"/>
                </a:solidFill>
                <a:ea typeface="Lato"/>
                <a:cs typeface="Lato"/>
              </a:rPr>
              <a:t> </a:t>
            </a:r>
            <a:r>
              <a:rPr lang="en-US" b="1" dirty="0" err="1">
                <a:solidFill>
                  <a:schemeClr val="tx2"/>
                </a:solidFill>
                <a:ea typeface="Lato"/>
                <a:cs typeface="Lato"/>
              </a:rPr>
              <a:t>nostattavat</a:t>
            </a:r>
            <a:r>
              <a:rPr lang="en-US" b="1" dirty="0">
                <a:solidFill>
                  <a:schemeClr val="tx2"/>
                </a:solidFill>
                <a:ea typeface="Lato"/>
                <a:cs typeface="Lato"/>
              </a:rPr>
              <a:t> </a:t>
            </a:r>
            <a:r>
              <a:rPr lang="en-US" b="1" dirty="0" err="1">
                <a:solidFill>
                  <a:schemeClr val="tx2"/>
                </a:solidFill>
                <a:ea typeface="Lato"/>
                <a:cs typeface="Lato"/>
              </a:rPr>
              <a:t>aiheet</a:t>
            </a:r>
            <a:r>
              <a:rPr lang="en-US" dirty="0">
                <a:ea typeface="Lato"/>
                <a:cs typeface="Lato"/>
              </a:rPr>
              <a:t> </a:t>
            </a:r>
            <a:r>
              <a:rPr lang="en-US" dirty="0" err="1">
                <a:ea typeface="Lato"/>
                <a:cs typeface="Lato"/>
              </a:rPr>
              <a:t>saavat</a:t>
            </a:r>
            <a:r>
              <a:rPr lang="en-US" dirty="0">
                <a:ea typeface="Lato"/>
                <a:cs typeface="Lato"/>
              </a:rPr>
              <a:t> </a:t>
            </a:r>
            <a:r>
              <a:rPr lang="en-US" dirty="0" err="1">
                <a:ea typeface="Lato"/>
                <a:cs typeface="Lato"/>
              </a:rPr>
              <a:t>näkyvyyttä</a:t>
            </a:r>
            <a:r>
              <a:rPr lang="en-US" dirty="0">
                <a:ea typeface="Lato"/>
                <a:cs typeface="Lato"/>
              </a:rPr>
              <a:t>.</a:t>
            </a:r>
          </a:p>
          <a:p>
            <a:pPr marL="342900" indent="-342900">
              <a:lnSpc>
                <a:spcPct val="110000"/>
              </a:lnSpc>
              <a:spcAft>
                <a:spcPts val="600"/>
              </a:spcAft>
              <a:buFont typeface="Arial" panose="05000000000000000000" pitchFamily="2" charset="2"/>
              <a:buChar char="•"/>
            </a:pPr>
            <a:r>
              <a:rPr lang="en-US" dirty="0">
                <a:solidFill>
                  <a:schemeClr val="tx2"/>
                </a:solidFill>
                <a:ea typeface="Lato"/>
                <a:cs typeface="Lato"/>
              </a:rPr>
              <a:t> </a:t>
            </a:r>
            <a:r>
              <a:rPr lang="en-US" b="1" dirty="0" err="1">
                <a:solidFill>
                  <a:schemeClr val="tx2"/>
                </a:solidFill>
                <a:ea typeface="Lato"/>
                <a:cs typeface="Lato"/>
              </a:rPr>
              <a:t>Mitä</a:t>
            </a:r>
            <a:r>
              <a:rPr lang="en-US" b="1" dirty="0">
                <a:solidFill>
                  <a:schemeClr val="tx2"/>
                </a:solidFill>
                <a:ea typeface="Lato"/>
                <a:cs typeface="Lato"/>
              </a:rPr>
              <a:t> </a:t>
            </a:r>
            <a:r>
              <a:rPr lang="en-US" b="1" dirty="0" err="1">
                <a:solidFill>
                  <a:schemeClr val="tx2"/>
                </a:solidFill>
                <a:ea typeface="Lato"/>
                <a:cs typeface="Lato"/>
              </a:rPr>
              <a:t>enemän</a:t>
            </a:r>
            <a:r>
              <a:rPr lang="en-US" b="1" dirty="0">
                <a:solidFill>
                  <a:schemeClr val="tx2"/>
                </a:solidFill>
                <a:ea typeface="Lato"/>
                <a:cs typeface="Lato"/>
              </a:rPr>
              <a:t> </a:t>
            </a:r>
            <a:r>
              <a:rPr lang="en-US" b="1" dirty="0" err="1">
                <a:solidFill>
                  <a:schemeClr val="tx2"/>
                </a:solidFill>
                <a:ea typeface="Lato"/>
                <a:cs typeface="Lato"/>
              </a:rPr>
              <a:t>klikkejä</a:t>
            </a:r>
            <a:r>
              <a:rPr lang="en-US" b="1" dirty="0">
                <a:solidFill>
                  <a:schemeClr val="tx2"/>
                </a:solidFill>
                <a:ea typeface="Lato"/>
                <a:cs typeface="Lato"/>
              </a:rPr>
              <a:t> ja </a:t>
            </a:r>
            <a:r>
              <a:rPr lang="en-US" b="1" dirty="0" err="1">
                <a:solidFill>
                  <a:schemeClr val="tx2"/>
                </a:solidFill>
                <a:ea typeface="Lato"/>
                <a:cs typeface="Lato"/>
              </a:rPr>
              <a:t>jakoja</a:t>
            </a:r>
            <a:r>
              <a:rPr lang="en-US" b="1" dirty="0">
                <a:solidFill>
                  <a:schemeClr val="tx2"/>
                </a:solidFill>
                <a:ea typeface="Lato"/>
                <a:cs typeface="Lato"/>
              </a:rPr>
              <a:t>, </a:t>
            </a:r>
            <a:r>
              <a:rPr lang="en-US" dirty="0" err="1">
                <a:ea typeface="Lato"/>
                <a:cs typeface="Lato"/>
              </a:rPr>
              <a:t>sitä</a:t>
            </a:r>
            <a:r>
              <a:rPr lang="en-US" dirty="0">
                <a:ea typeface="Lato"/>
                <a:cs typeface="Lato"/>
              </a:rPr>
              <a:t> </a:t>
            </a:r>
            <a:r>
              <a:rPr lang="en-US" dirty="0" err="1">
                <a:ea typeface="Lato"/>
                <a:cs typeface="Lato"/>
              </a:rPr>
              <a:t>enemmän</a:t>
            </a:r>
            <a:r>
              <a:rPr lang="en-US" dirty="0">
                <a:ea typeface="Lato"/>
                <a:cs typeface="Lato"/>
              </a:rPr>
              <a:t> </a:t>
            </a:r>
            <a:r>
              <a:rPr lang="en-US" dirty="0" err="1">
                <a:ea typeface="Lato"/>
                <a:cs typeface="Lato"/>
              </a:rPr>
              <a:t>sisältö</a:t>
            </a:r>
            <a:r>
              <a:rPr lang="en-US" dirty="0">
                <a:ea typeface="Lato"/>
                <a:cs typeface="Lato"/>
              </a:rPr>
              <a:t> </a:t>
            </a:r>
            <a:r>
              <a:rPr lang="en-US" dirty="0" err="1">
                <a:ea typeface="Lato"/>
                <a:cs typeface="Lato"/>
              </a:rPr>
              <a:t>saa</a:t>
            </a:r>
            <a:r>
              <a:rPr lang="en-US" dirty="0">
                <a:ea typeface="Lato"/>
                <a:cs typeface="Lato"/>
              </a:rPr>
              <a:t> </a:t>
            </a:r>
            <a:r>
              <a:rPr lang="en-US" dirty="0" err="1">
                <a:ea typeface="Lato"/>
                <a:cs typeface="Lato"/>
              </a:rPr>
              <a:t>näkyvyyttä</a:t>
            </a:r>
            <a:r>
              <a:rPr lang="en-US" dirty="0">
                <a:ea typeface="Lato"/>
                <a:cs typeface="Lato"/>
              </a:rPr>
              <a:t>, </a:t>
            </a:r>
            <a:r>
              <a:rPr lang="en-US" dirty="0" err="1">
                <a:ea typeface="Lato"/>
                <a:cs typeface="Lato"/>
              </a:rPr>
              <a:t>mutta</a:t>
            </a:r>
            <a:r>
              <a:rPr lang="en-US" dirty="0">
                <a:ea typeface="Lato"/>
                <a:cs typeface="Lato"/>
              </a:rPr>
              <a:t> </a:t>
            </a:r>
            <a:r>
              <a:rPr lang="en-US" dirty="0" err="1">
                <a:ea typeface="Lato"/>
                <a:cs typeface="Lato"/>
              </a:rPr>
              <a:t>tieto</a:t>
            </a:r>
            <a:r>
              <a:rPr lang="en-US" dirty="0">
                <a:ea typeface="Lato"/>
                <a:cs typeface="Lato"/>
              </a:rPr>
              <a:t> </a:t>
            </a:r>
            <a:r>
              <a:rPr lang="en-US" dirty="0" err="1">
                <a:ea typeface="Lato"/>
                <a:cs typeface="Lato"/>
              </a:rPr>
              <a:t>voi</a:t>
            </a:r>
            <a:r>
              <a:rPr lang="en-US" dirty="0">
                <a:ea typeface="Lato"/>
                <a:cs typeface="Lato"/>
              </a:rPr>
              <a:t> olla </a:t>
            </a:r>
            <a:r>
              <a:rPr lang="en-US" dirty="0" err="1">
                <a:ea typeface="Lato"/>
                <a:cs typeface="Lato"/>
              </a:rPr>
              <a:t>yksipuolista</a:t>
            </a:r>
            <a:r>
              <a:rPr lang="en-US" dirty="0">
                <a:ea typeface="Lato"/>
                <a:cs typeface="Lato"/>
              </a:rPr>
              <a:t>, </a:t>
            </a:r>
            <a:r>
              <a:rPr lang="en-US" dirty="0" err="1">
                <a:ea typeface="Lato"/>
                <a:cs typeface="Lato"/>
              </a:rPr>
              <a:t>jopa</a:t>
            </a:r>
            <a:r>
              <a:rPr lang="en-US" dirty="0">
                <a:ea typeface="Lato"/>
                <a:cs typeface="Lato"/>
              </a:rPr>
              <a:t> </a:t>
            </a:r>
            <a:r>
              <a:rPr lang="en-US" dirty="0" err="1">
                <a:ea typeface="Lato"/>
                <a:cs typeface="Lato"/>
              </a:rPr>
              <a:t>vääristynyttä</a:t>
            </a:r>
            <a:r>
              <a:rPr lang="en-US" dirty="0">
                <a:ea typeface="Lato"/>
                <a:cs typeface="Lato"/>
              </a:rPr>
              <a:t>.</a:t>
            </a:r>
          </a:p>
          <a:p>
            <a:pPr marL="342900" indent="-342900">
              <a:lnSpc>
                <a:spcPct val="110000"/>
              </a:lnSpc>
              <a:spcAft>
                <a:spcPts val="600"/>
              </a:spcAft>
              <a:buFont typeface="Arial" panose="05000000000000000000" pitchFamily="2" charset="2"/>
              <a:buChar char="•"/>
            </a:pPr>
            <a:r>
              <a:rPr lang="en-US" dirty="0" err="1">
                <a:ea typeface="Lato"/>
                <a:cs typeface="Lato"/>
              </a:rPr>
              <a:t>Tiedonhaun</a:t>
            </a:r>
            <a:r>
              <a:rPr lang="en-US" dirty="0">
                <a:ea typeface="Lato"/>
                <a:cs typeface="Lato"/>
              </a:rPr>
              <a:t> ja </a:t>
            </a:r>
            <a:r>
              <a:rPr lang="en-US" dirty="0" err="1">
                <a:ea typeface="Lato"/>
                <a:cs typeface="Lato"/>
              </a:rPr>
              <a:t>uutisten</a:t>
            </a:r>
            <a:r>
              <a:rPr lang="en-US" dirty="0">
                <a:ea typeface="Lato"/>
                <a:cs typeface="Lato"/>
              </a:rPr>
              <a:t> </a:t>
            </a:r>
            <a:r>
              <a:rPr lang="en-US" dirty="0" err="1">
                <a:ea typeface="Lato"/>
                <a:cs typeface="Lato"/>
              </a:rPr>
              <a:t>siirtyessä</a:t>
            </a:r>
            <a:r>
              <a:rPr lang="en-US" dirty="0">
                <a:ea typeface="Lato"/>
                <a:cs typeface="Lato"/>
              </a:rPr>
              <a:t> </a:t>
            </a:r>
            <a:r>
              <a:rPr lang="en-US" dirty="0" err="1">
                <a:ea typeface="Lato"/>
                <a:cs typeface="Lato"/>
              </a:rPr>
              <a:t>yhä</a:t>
            </a:r>
            <a:r>
              <a:rPr lang="en-US" dirty="0">
                <a:ea typeface="Lato"/>
                <a:cs typeface="Lato"/>
              </a:rPr>
              <a:t> </a:t>
            </a:r>
            <a:r>
              <a:rPr lang="en-US" dirty="0" err="1">
                <a:ea typeface="Lato"/>
                <a:cs typeface="Lato"/>
              </a:rPr>
              <a:t>enemmän</a:t>
            </a:r>
            <a:r>
              <a:rPr lang="en-US" dirty="0">
                <a:ea typeface="Lato"/>
                <a:cs typeface="Lato"/>
              </a:rPr>
              <a:t> </a:t>
            </a:r>
            <a:r>
              <a:rPr lang="en-US" dirty="0" err="1">
                <a:ea typeface="Lato"/>
                <a:cs typeface="Lato"/>
              </a:rPr>
              <a:t>someen</a:t>
            </a:r>
            <a:r>
              <a:rPr lang="en-US" dirty="0">
                <a:ea typeface="Lato"/>
                <a:cs typeface="Lato"/>
              </a:rPr>
              <a:t> </a:t>
            </a:r>
            <a:r>
              <a:rPr lang="en-US" b="1" dirty="0" err="1">
                <a:solidFill>
                  <a:schemeClr val="tx2"/>
                </a:solidFill>
                <a:ea typeface="Lato"/>
                <a:cs typeface="Lato"/>
              </a:rPr>
              <a:t>näkökulmamme</a:t>
            </a:r>
            <a:r>
              <a:rPr lang="en-US" b="1" dirty="0">
                <a:solidFill>
                  <a:schemeClr val="tx2"/>
                </a:solidFill>
                <a:ea typeface="Lato"/>
                <a:cs typeface="Lato"/>
              </a:rPr>
              <a:t> </a:t>
            </a:r>
            <a:r>
              <a:rPr lang="en-US" b="1" dirty="0" err="1">
                <a:solidFill>
                  <a:schemeClr val="tx2"/>
                </a:solidFill>
                <a:ea typeface="Lato"/>
                <a:cs typeface="Lato"/>
              </a:rPr>
              <a:t>kaventuu</a:t>
            </a:r>
            <a:r>
              <a:rPr lang="en-US" b="1" dirty="0">
                <a:solidFill>
                  <a:schemeClr val="tx2"/>
                </a:solidFill>
                <a:ea typeface="Lato"/>
                <a:cs typeface="Lato"/>
              </a:rPr>
              <a:t>, </a:t>
            </a:r>
            <a:r>
              <a:rPr lang="en-US" dirty="0" err="1">
                <a:ea typeface="Lato"/>
                <a:cs typeface="Lato"/>
              </a:rPr>
              <a:t>koska</a:t>
            </a:r>
            <a:r>
              <a:rPr lang="en-US" dirty="0">
                <a:ea typeface="Lato"/>
                <a:cs typeface="Lato"/>
              </a:rPr>
              <a:t> </a:t>
            </a:r>
            <a:r>
              <a:rPr lang="en-US" dirty="0" err="1">
                <a:ea typeface="Lato"/>
                <a:cs typeface="Lato"/>
              </a:rPr>
              <a:t>näemme</a:t>
            </a:r>
            <a:r>
              <a:rPr lang="en-US" dirty="0">
                <a:ea typeface="Lato"/>
                <a:cs typeface="Lato"/>
              </a:rPr>
              <a:t> </a:t>
            </a:r>
            <a:r>
              <a:rPr lang="en-US" dirty="0" err="1">
                <a:ea typeface="Lato"/>
                <a:cs typeface="Lato"/>
              </a:rPr>
              <a:t>vähemmän</a:t>
            </a:r>
            <a:r>
              <a:rPr lang="en-US" dirty="0">
                <a:ea typeface="Lato"/>
                <a:cs typeface="Lato"/>
              </a:rPr>
              <a:t> </a:t>
            </a:r>
            <a:r>
              <a:rPr lang="en-US" dirty="0" err="1">
                <a:ea typeface="Lato"/>
                <a:cs typeface="Lato"/>
              </a:rPr>
              <a:t>muuta</a:t>
            </a:r>
            <a:r>
              <a:rPr lang="en-US" dirty="0">
                <a:ea typeface="Lato"/>
                <a:cs typeface="Lato"/>
              </a:rPr>
              <a:t> </a:t>
            </a:r>
            <a:r>
              <a:rPr lang="en-US" dirty="0" err="1">
                <a:ea typeface="Lato"/>
                <a:cs typeface="Lato"/>
              </a:rPr>
              <a:t>sisältöä</a:t>
            </a:r>
            <a:r>
              <a:rPr lang="en-US" dirty="0">
                <a:ea typeface="Lato"/>
                <a:cs typeface="Lato"/>
              </a:rPr>
              <a:t>.</a:t>
            </a:r>
            <a:endParaRPr lang="en-US" dirty="0"/>
          </a:p>
        </p:txBody>
      </p:sp>
      <p:sp>
        <p:nvSpPr>
          <p:cNvPr id="13" name="Title 3">
            <a:extLst>
              <a:ext uri="{FF2B5EF4-FFF2-40B4-BE49-F238E27FC236}">
                <a16:creationId xmlns:a16="http://schemas.microsoft.com/office/drawing/2014/main" id="{5E4BC15D-D8A6-3A26-813C-AD4C5C81E719}"/>
              </a:ext>
            </a:extLst>
          </p:cNvPr>
          <p:cNvSpPr>
            <a:spLocks noGrp="1"/>
          </p:cNvSpPr>
          <p:nvPr>
            <p:ph type="title"/>
          </p:nvPr>
        </p:nvSpPr>
        <p:spPr>
          <a:xfrm>
            <a:off x="776887" y="452445"/>
            <a:ext cx="9528048" cy="905256"/>
          </a:xfrm>
        </p:spPr>
        <p:txBody>
          <a:bodyPr anchor="ctr">
            <a:normAutofit/>
          </a:bodyPr>
          <a:lstStyle/>
          <a:p>
            <a:r>
              <a:rPr lang="en-US" sz="4000" err="1"/>
              <a:t>Sosiaalisen</a:t>
            </a:r>
            <a:r>
              <a:rPr lang="en-US" sz="4000" dirty="0"/>
              <a:t> median </a:t>
            </a:r>
            <a:r>
              <a:rPr lang="en-US" sz="4000" err="1">
                <a:solidFill>
                  <a:schemeClr val="tx2"/>
                </a:solidFill>
              </a:rPr>
              <a:t>kuplat</a:t>
            </a:r>
            <a:r>
              <a:rPr lang="en-US" sz="4000" dirty="0">
                <a:solidFill>
                  <a:schemeClr val="tx2"/>
                </a:solidFill>
              </a:rPr>
              <a:t> ja </a:t>
            </a:r>
            <a:r>
              <a:rPr lang="en-US" sz="4000" err="1">
                <a:solidFill>
                  <a:schemeClr val="tx2"/>
                </a:solidFill>
              </a:rPr>
              <a:t>kaikukammiot</a:t>
            </a:r>
            <a:r>
              <a:rPr lang="en-US" sz="4000" dirty="0">
                <a:solidFill>
                  <a:schemeClr val="tx2"/>
                </a:solidFill>
              </a:rPr>
              <a:t> </a:t>
            </a:r>
          </a:p>
        </p:txBody>
      </p:sp>
    </p:spTree>
    <p:extLst>
      <p:ext uri="{BB962C8B-B14F-4D97-AF65-F5344CB8AC3E}">
        <p14:creationId xmlns:p14="http://schemas.microsoft.com/office/powerpoint/2010/main" val="293263592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tsikko 2">
            <a:extLst>
              <a:ext uri="{FF2B5EF4-FFF2-40B4-BE49-F238E27FC236}">
                <a16:creationId xmlns:a16="http://schemas.microsoft.com/office/drawing/2014/main" id="{C08C9AE6-239D-FABA-7981-1258147E1505}"/>
              </a:ext>
            </a:extLst>
          </p:cNvPr>
          <p:cNvSpPr>
            <a:spLocks noGrp="1"/>
          </p:cNvSpPr>
          <p:nvPr>
            <p:ph type="title"/>
          </p:nvPr>
        </p:nvSpPr>
        <p:spPr>
          <a:xfrm>
            <a:off x="851983" y="408271"/>
            <a:ext cx="9528048" cy="905256"/>
          </a:xfrm>
        </p:spPr>
        <p:txBody>
          <a:bodyPr/>
          <a:lstStyle/>
          <a:p>
            <a:r>
              <a:rPr lang="fi-FI" sz="4000" dirty="0"/>
              <a:t>Ole kriittinen </a:t>
            </a:r>
            <a:r>
              <a:rPr lang="fi-FI" sz="4000" dirty="0">
                <a:solidFill>
                  <a:schemeClr val="tx2"/>
                </a:solidFill>
              </a:rPr>
              <a:t>tekoälyn</a:t>
            </a:r>
            <a:r>
              <a:rPr lang="fi-FI" sz="4000" dirty="0"/>
              <a:t> kanssa</a:t>
            </a:r>
          </a:p>
        </p:txBody>
      </p:sp>
      <p:sp>
        <p:nvSpPr>
          <p:cNvPr id="6" name="Tekstiruutu 5">
            <a:extLst>
              <a:ext uri="{FF2B5EF4-FFF2-40B4-BE49-F238E27FC236}">
                <a16:creationId xmlns:a16="http://schemas.microsoft.com/office/drawing/2014/main" id="{EF6C86C3-B12D-93A9-67D8-2105B5999359}"/>
              </a:ext>
            </a:extLst>
          </p:cNvPr>
          <p:cNvSpPr txBox="1"/>
          <p:nvPr/>
        </p:nvSpPr>
        <p:spPr>
          <a:xfrm>
            <a:off x="945653" y="1459189"/>
            <a:ext cx="10105472" cy="4524315"/>
          </a:xfrm>
          <a:prstGeom prst="rect">
            <a:avLst/>
          </a:prstGeom>
          <a:solidFill>
            <a:schemeClr val="bg1"/>
          </a:solidFill>
        </p:spPr>
        <p:txBody>
          <a:bodyPr wrap="square" lIns="91440" tIns="45720" rIns="91440" bIns="45720" rtlCol="0" anchor="t">
            <a:spAutoFit/>
          </a:bodyPr>
          <a:lstStyle/>
          <a:p>
            <a:pPr marL="342900" indent="-342900">
              <a:buFont typeface="+mj-lt"/>
              <a:buAutoNum type="arabicPeriod"/>
            </a:pPr>
            <a:r>
              <a:rPr lang="fi-FI" sz="2400" dirty="0" err="1"/>
              <a:t>Esimerksi</a:t>
            </a:r>
            <a:r>
              <a:rPr lang="fi-FI" sz="2400" dirty="0"/>
              <a:t> Chat </a:t>
            </a:r>
            <a:r>
              <a:rPr lang="fi-FI" sz="2400" dirty="0" err="1"/>
              <a:t>GPT:n</a:t>
            </a:r>
            <a:r>
              <a:rPr lang="fi-FI" sz="2400" dirty="0"/>
              <a:t> ikäraja on 13 – </a:t>
            </a:r>
            <a:r>
              <a:rPr lang="fi-FI" sz="2400" b="1" dirty="0">
                <a:solidFill>
                  <a:schemeClr val="tx2"/>
                </a:solidFill>
              </a:rPr>
              <a:t>lapsi tarvitsee tekoälyn kanssa toimimiseen aina aikuisen tukea.</a:t>
            </a:r>
          </a:p>
          <a:p>
            <a:pPr marL="342900" indent="-342900">
              <a:buFont typeface="+mj-lt"/>
              <a:buAutoNum type="arabicPeriod"/>
            </a:pPr>
            <a:r>
              <a:rPr lang="fi-FI" sz="2400" dirty="0"/>
              <a:t>Tekoäly ei ole hakukone, vaikka sillä on pääsy valtavaan tietomäärään, koska se ei erota mikä on totta ja mikä ei –  </a:t>
            </a:r>
            <a:r>
              <a:rPr lang="fi-FI" sz="2400" b="1" dirty="0">
                <a:solidFill>
                  <a:schemeClr val="tx2"/>
                </a:solidFill>
              </a:rPr>
              <a:t>tieto voi olla virheellistä ja vinoutunutta</a:t>
            </a:r>
            <a:r>
              <a:rPr lang="fi-FI" sz="2400" dirty="0">
                <a:solidFill>
                  <a:schemeClr val="tx2"/>
                </a:solidFill>
              </a:rPr>
              <a:t>.</a:t>
            </a:r>
            <a:endParaRPr lang="fi-FI" sz="2400" dirty="0">
              <a:solidFill>
                <a:schemeClr val="tx2"/>
              </a:solidFill>
              <a:ea typeface="Lato"/>
              <a:cs typeface="Lato"/>
            </a:endParaRPr>
          </a:p>
          <a:p>
            <a:pPr marL="342900" indent="-342900" algn="l">
              <a:buFont typeface="+mj-lt"/>
              <a:buAutoNum type="arabicPeriod"/>
            </a:pPr>
            <a:r>
              <a:rPr lang="fi-FI" sz="2400" b="1" dirty="0">
                <a:solidFill>
                  <a:schemeClr val="tx2"/>
                </a:solidFill>
              </a:rPr>
              <a:t>Tekoälyn käsittely vaatii hyvää medialukutaitoa</a:t>
            </a:r>
            <a:r>
              <a:rPr lang="fi-FI" sz="2400" dirty="0">
                <a:solidFill>
                  <a:schemeClr val="tx2"/>
                </a:solidFill>
              </a:rPr>
              <a:t> </a:t>
            </a:r>
            <a:r>
              <a:rPr lang="fi-FI" sz="2400" dirty="0"/>
              <a:t>– ihmisen tehtävä on viimekädessä suodattaa tieto ja tarkistaa faktat.</a:t>
            </a:r>
            <a:endParaRPr lang="fi-FI" sz="2400" dirty="0">
              <a:ea typeface="Lato"/>
              <a:cs typeface="Lato"/>
            </a:endParaRPr>
          </a:p>
          <a:p>
            <a:pPr marL="342900" indent="-342900">
              <a:buFont typeface="+mj-lt"/>
              <a:buAutoNum type="arabicPeriod"/>
            </a:pPr>
            <a:r>
              <a:rPr lang="fi-FI" sz="2400" dirty="0"/>
              <a:t>Tekoälyn luomat kuvat ja videot (</a:t>
            </a:r>
            <a:r>
              <a:rPr lang="fi-FI" sz="2400" dirty="0" err="1"/>
              <a:t>deepfake</a:t>
            </a:r>
            <a:r>
              <a:rPr lang="fi-FI" sz="2400" dirty="0"/>
              <a:t>) alkavat olla hämmästyttävän aitoja. </a:t>
            </a:r>
            <a:r>
              <a:rPr lang="fi-FI" sz="2400" b="1" dirty="0">
                <a:solidFill>
                  <a:schemeClr val="tx2"/>
                </a:solidFill>
              </a:rPr>
              <a:t>Pohdi aina kuvan tai videon takana oleva tarkoitus</a:t>
            </a:r>
            <a:r>
              <a:rPr lang="fi-FI" sz="2400" dirty="0">
                <a:solidFill>
                  <a:schemeClr val="tx2"/>
                </a:solidFill>
              </a:rPr>
              <a:t>: </a:t>
            </a:r>
            <a:r>
              <a:rPr lang="fi-FI" sz="2400" dirty="0"/>
              <a:t>yritetäänkö sillä vaikuttaa ajatteluumme tai toimintaamme?</a:t>
            </a:r>
            <a:endParaRPr lang="fi-FI" sz="2400" dirty="0">
              <a:ea typeface="Lato"/>
              <a:cs typeface="Lato"/>
            </a:endParaRPr>
          </a:p>
          <a:p>
            <a:pPr marL="342900" indent="-342900" algn="l">
              <a:buFont typeface="+mj-lt"/>
              <a:buAutoNum type="arabicPeriod"/>
            </a:pPr>
            <a:r>
              <a:rPr lang="fi-FI" sz="2400" dirty="0"/>
              <a:t>Tekoäly on tärkeä työkalu - se on oiva apuri </a:t>
            </a:r>
            <a:r>
              <a:rPr lang="fi-FI" sz="2400" b="1" dirty="0">
                <a:solidFill>
                  <a:schemeClr val="tx2"/>
                </a:solidFill>
              </a:rPr>
              <a:t>ajatusten sparrailuun ja luoviin projekteihin</a:t>
            </a:r>
            <a:r>
              <a:rPr lang="fi-FI" sz="2400" dirty="0">
                <a:solidFill>
                  <a:schemeClr val="tx2"/>
                </a:solidFill>
              </a:rPr>
              <a:t>.</a:t>
            </a:r>
            <a:endParaRPr lang="fi-FI" sz="2400" dirty="0">
              <a:solidFill>
                <a:schemeClr val="tx2"/>
              </a:solidFill>
              <a:ea typeface="Lato"/>
              <a:cs typeface="Lato"/>
            </a:endParaRPr>
          </a:p>
        </p:txBody>
      </p:sp>
      <p:sp>
        <p:nvSpPr>
          <p:cNvPr id="9" name="Tekstiruutu 8">
            <a:extLst>
              <a:ext uri="{FF2B5EF4-FFF2-40B4-BE49-F238E27FC236}">
                <a16:creationId xmlns:a16="http://schemas.microsoft.com/office/drawing/2014/main" id="{D0A86676-3401-5F23-61E5-31F85DF3EEC0}"/>
              </a:ext>
            </a:extLst>
          </p:cNvPr>
          <p:cNvSpPr txBox="1"/>
          <p:nvPr/>
        </p:nvSpPr>
        <p:spPr>
          <a:xfrm>
            <a:off x="6533321" y="6251787"/>
            <a:ext cx="3348068" cy="307777"/>
          </a:xfrm>
          <a:prstGeom prst="rect">
            <a:avLst/>
          </a:prstGeom>
          <a:noFill/>
        </p:spPr>
        <p:txBody>
          <a:bodyPr wrap="square" rtlCol="0">
            <a:spAutoFit/>
          </a:bodyPr>
          <a:lstStyle/>
          <a:p>
            <a:pPr algn="l"/>
            <a:r>
              <a:rPr lang="fi-FI" sz="1400"/>
              <a:t>Lähde: </a:t>
            </a:r>
            <a:r>
              <a:rPr lang="fi-FI" sz="1400">
                <a:hlinkClick r:id="rId3"/>
              </a:rPr>
              <a:t>Faktabaarin tekoälyopas</a:t>
            </a:r>
            <a:endParaRPr lang="fi-FI" sz="1400"/>
          </a:p>
        </p:txBody>
      </p:sp>
      <p:sp>
        <p:nvSpPr>
          <p:cNvPr id="2" name="Suorakulmio 1">
            <a:extLst>
              <a:ext uri="{FF2B5EF4-FFF2-40B4-BE49-F238E27FC236}">
                <a16:creationId xmlns:a16="http://schemas.microsoft.com/office/drawing/2014/main" id="{21D0B83C-ED36-26E8-2255-C3F9B1B7F7D3}"/>
              </a:ext>
            </a:extLst>
          </p:cNvPr>
          <p:cNvSpPr/>
          <p:nvPr/>
        </p:nvSpPr>
        <p:spPr>
          <a:xfrm>
            <a:off x="10232571" y="6346371"/>
            <a:ext cx="1502229" cy="307777"/>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i-FI"/>
          </a:p>
        </p:txBody>
      </p:sp>
      <p:pic>
        <p:nvPicPr>
          <p:cNvPr id="5" name="Kuva 4">
            <a:extLst>
              <a:ext uri="{FF2B5EF4-FFF2-40B4-BE49-F238E27FC236}">
                <a16:creationId xmlns:a16="http://schemas.microsoft.com/office/drawing/2014/main" id="{AC295507-10EB-D103-2B36-D01CC5D98A99}"/>
              </a:ext>
            </a:extLst>
          </p:cNvPr>
          <p:cNvPicPr>
            <a:picLocks noChangeAspect="1"/>
          </p:cNvPicPr>
          <p:nvPr/>
        </p:nvPicPr>
        <p:blipFill>
          <a:blip r:embed="rId4"/>
          <a:stretch>
            <a:fillRect/>
          </a:stretch>
        </p:blipFill>
        <p:spPr>
          <a:xfrm>
            <a:off x="10155799" y="6261196"/>
            <a:ext cx="1579001" cy="323116"/>
          </a:xfrm>
          <a:prstGeom prst="rect">
            <a:avLst/>
          </a:prstGeom>
        </p:spPr>
      </p:pic>
    </p:spTree>
    <p:extLst>
      <p:ext uri="{BB962C8B-B14F-4D97-AF65-F5344CB8AC3E}">
        <p14:creationId xmlns:p14="http://schemas.microsoft.com/office/powerpoint/2010/main" val="261092271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isällön paikkamerkki 1">
            <a:extLst>
              <a:ext uri="{FF2B5EF4-FFF2-40B4-BE49-F238E27FC236}">
                <a16:creationId xmlns:a16="http://schemas.microsoft.com/office/drawing/2014/main" id="{251ED4C5-9C7D-558A-90CE-AC11E85BCFC7}"/>
              </a:ext>
            </a:extLst>
          </p:cNvPr>
          <p:cNvSpPr>
            <a:spLocks noGrp="1"/>
          </p:cNvSpPr>
          <p:nvPr>
            <p:ph idx="1"/>
          </p:nvPr>
        </p:nvSpPr>
        <p:spPr/>
        <p:txBody>
          <a:bodyPr vert="horz" lIns="91440" tIns="45720" rIns="91440" bIns="45720" rtlCol="0" anchor="t">
            <a:normAutofit/>
          </a:bodyPr>
          <a:lstStyle/>
          <a:p>
            <a:pPr marL="457200" indent="-457200">
              <a:buFont typeface="+mj-lt"/>
              <a:buAutoNum type="arabicPeriod"/>
            </a:pPr>
            <a:r>
              <a:rPr lang="fi-FI" dirty="0">
                <a:ea typeface="Lato"/>
                <a:cs typeface="Lato"/>
              </a:rPr>
              <a:t>Jos sinun tarvitsee etsiä tietoa kouluprojektiin</a:t>
            </a:r>
            <a:r>
              <a:rPr lang="fi-FI" b="1" dirty="0">
                <a:solidFill>
                  <a:schemeClr val="tx2"/>
                </a:solidFill>
                <a:ea typeface="Lato"/>
                <a:cs typeface="Lato"/>
              </a:rPr>
              <a:t>, mistä lähdet etsimään sitä?</a:t>
            </a:r>
          </a:p>
          <a:p>
            <a:pPr marL="457200" indent="-457200">
              <a:buFont typeface="+mj-lt"/>
              <a:buAutoNum type="arabicPeriod"/>
            </a:pPr>
            <a:r>
              <a:rPr lang="fi-FI" dirty="0">
                <a:ea typeface="Lato"/>
                <a:cs typeface="Lato"/>
              </a:rPr>
              <a:t>Miten erotat </a:t>
            </a:r>
            <a:r>
              <a:rPr lang="fi-FI" b="1" dirty="0">
                <a:solidFill>
                  <a:schemeClr val="tx2"/>
                </a:solidFill>
                <a:ea typeface="Lato"/>
                <a:cs typeface="Lato"/>
              </a:rPr>
              <a:t>tiedon</a:t>
            </a:r>
            <a:r>
              <a:rPr lang="fi-FI" dirty="0">
                <a:ea typeface="Lato"/>
                <a:cs typeface="Lato"/>
              </a:rPr>
              <a:t> ja </a:t>
            </a:r>
            <a:r>
              <a:rPr lang="fi-FI" b="1" dirty="0">
                <a:solidFill>
                  <a:schemeClr val="tx2"/>
                </a:solidFill>
                <a:ea typeface="Lato"/>
                <a:cs typeface="Lato"/>
              </a:rPr>
              <a:t>mielipiteen</a:t>
            </a:r>
            <a:r>
              <a:rPr lang="fi-FI" dirty="0">
                <a:ea typeface="Lato"/>
                <a:cs typeface="Lato"/>
              </a:rPr>
              <a:t> eron?</a:t>
            </a:r>
          </a:p>
          <a:p>
            <a:pPr marL="457200" indent="-457200">
              <a:buFont typeface="+mj-lt"/>
              <a:buAutoNum type="arabicPeriod"/>
            </a:pPr>
            <a:r>
              <a:rPr lang="fi-FI" dirty="0">
                <a:ea typeface="Lato"/>
                <a:cs typeface="Lato"/>
              </a:rPr>
              <a:t>Oletko nähnyt joskus </a:t>
            </a:r>
            <a:r>
              <a:rPr lang="fi-FI" b="1" dirty="0">
                <a:solidFill>
                  <a:schemeClr val="tx2"/>
                </a:solidFill>
                <a:ea typeface="Lato"/>
                <a:cs typeface="Lato"/>
              </a:rPr>
              <a:t>tekoälyllä tehdyn kuvan </a:t>
            </a:r>
            <a:r>
              <a:rPr lang="fi-FI" dirty="0">
                <a:ea typeface="Lato"/>
                <a:cs typeface="Lato"/>
              </a:rPr>
              <a:t>tai videon?</a:t>
            </a:r>
            <a:br>
              <a:rPr lang="fi-FI" dirty="0">
                <a:ea typeface="Lato"/>
                <a:cs typeface="Lato"/>
              </a:rPr>
            </a:br>
            <a:r>
              <a:rPr lang="fi-FI" dirty="0">
                <a:ea typeface="Lato"/>
                <a:cs typeface="Lato"/>
              </a:rPr>
              <a:t>Mistä tunnistit, että se on tehty tekoälyllä?</a:t>
            </a:r>
          </a:p>
          <a:p>
            <a:pPr marL="457200" indent="-457200">
              <a:buFont typeface="+mj-lt"/>
              <a:buAutoNum type="arabicPeriod"/>
            </a:pPr>
            <a:r>
              <a:rPr lang="fi-FI" dirty="0">
                <a:ea typeface="Lato"/>
                <a:cs typeface="Lato"/>
              </a:rPr>
              <a:t>Oletko joskus nähnyt</a:t>
            </a:r>
            <a:r>
              <a:rPr lang="fi-FI" b="1" dirty="0">
                <a:solidFill>
                  <a:schemeClr val="tx2"/>
                </a:solidFill>
                <a:ea typeface="Lato"/>
                <a:cs typeface="Lato"/>
              </a:rPr>
              <a:t> digihuijauksen</a:t>
            </a:r>
            <a:r>
              <a:rPr lang="fi-FI" dirty="0">
                <a:ea typeface="Lato"/>
                <a:cs typeface="Lato"/>
              </a:rPr>
              <a:t>? Millaisia kikkoja huijari</a:t>
            </a:r>
            <a:br>
              <a:rPr lang="fi-FI" dirty="0">
                <a:ea typeface="Lato"/>
                <a:cs typeface="Lato"/>
              </a:rPr>
            </a:br>
            <a:r>
              <a:rPr lang="fi-FI" dirty="0">
                <a:ea typeface="Lato"/>
                <a:cs typeface="Lato"/>
              </a:rPr>
              <a:t>voisi käyttää?</a:t>
            </a:r>
          </a:p>
          <a:p>
            <a:pPr marL="457200" indent="-457200">
              <a:buFont typeface="+mj-lt"/>
              <a:buAutoNum type="arabicPeriod"/>
            </a:pPr>
            <a:r>
              <a:rPr lang="fi-FI" dirty="0">
                <a:ea typeface="Lato"/>
                <a:cs typeface="Lato"/>
              </a:rPr>
              <a:t>Mistä luulet somevaikuttajan suosion olevan peräisin?</a:t>
            </a:r>
            <a:br>
              <a:rPr lang="fi-FI" dirty="0">
                <a:ea typeface="Lato"/>
                <a:cs typeface="Lato"/>
              </a:rPr>
            </a:br>
            <a:r>
              <a:rPr lang="fi-FI" b="1" dirty="0">
                <a:solidFill>
                  <a:schemeClr val="tx2"/>
                </a:solidFill>
                <a:ea typeface="Lato"/>
                <a:cs typeface="Lato"/>
              </a:rPr>
              <a:t>Millaisia mielipiteitä </a:t>
            </a:r>
            <a:r>
              <a:rPr lang="fi-FI" dirty="0">
                <a:ea typeface="Lato"/>
                <a:cs typeface="Lato"/>
              </a:rPr>
              <a:t>somevaikuttaja jakaa?</a:t>
            </a:r>
          </a:p>
        </p:txBody>
      </p:sp>
      <p:sp>
        <p:nvSpPr>
          <p:cNvPr id="3" name="Otsikko 2">
            <a:extLst>
              <a:ext uri="{FF2B5EF4-FFF2-40B4-BE49-F238E27FC236}">
                <a16:creationId xmlns:a16="http://schemas.microsoft.com/office/drawing/2014/main" id="{6E6AD26B-6C03-E54B-1546-504CA1DD2A1A}"/>
              </a:ext>
            </a:extLst>
          </p:cNvPr>
          <p:cNvSpPr>
            <a:spLocks noGrp="1"/>
          </p:cNvSpPr>
          <p:nvPr>
            <p:ph type="title"/>
          </p:nvPr>
        </p:nvSpPr>
        <p:spPr/>
        <p:txBody>
          <a:bodyPr>
            <a:normAutofit/>
          </a:bodyPr>
          <a:lstStyle/>
          <a:p>
            <a:r>
              <a:rPr lang="fi-FI" sz="4000" dirty="0">
                <a:solidFill>
                  <a:schemeClr val="tx2"/>
                </a:solidFill>
              </a:rPr>
              <a:t>5 vinkkiä </a:t>
            </a:r>
            <a:r>
              <a:rPr lang="fi-FI" sz="4000" dirty="0"/>
              <a:t>keskusteluun lapsen kanssa</a:t>
            </a:r>
          </a:p>
        </p:txBody>
      </p:sp>
      <p:sp>
        <p:nvSpPr>
          <p:cNvPr id="4" name="Suorakulmio 3">
            <a:extLst>
              <a:ext uri="{FF2B5EF4-FFF2-40B4-BE49-F238E27FC236}">
                <a16:creationId xmlns:a16="http://schemas.microsoft.com/office/drawing/2014/main" id="{F82CBDEB-5B87-28A9-6854-358817EFE3A0}"/>
              </a:ext>
            </a:extLst>
          </p:cNvPr>
          <p:cNvSpPr/>
          <p:nvPr/>
        </p:nvSpPr>
        <p:spPr>
          <a:xfrm>
            <a:off x="10360152" y="6389914"/>
            <a:ext cx="1516162" cy="272143"/>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i-FI">
              <a:solidFill>
                <a:sysClr val="windowText" lastClr="000000"/>
              </a:solidFill>
            </a:endParaRPr>
          </a:p>
        </p:txBody>
      </p:sp>
      <p:pic>
        <p:nvPicPr>
          <p:cNvPr id="5" name="Kuva 4">
            <a:extLst>
              <a:ext uri="{FF2B5EF4-FFF2-40B4-BE49-F238E27FC236}">
                <a16:creationId xmlns:a16="http://schemas.microsoft.com/office/drawing/2014/main" id="{F2E07645-09BE-4364-4871-67CC3A871255}"/>
              </a:ext>
            </a:extLst>
          </p:cNvPr>
          <p:cNvPicPr>
            <a:picLocks noChangeAspect="1"/>
          </p:cNvPicPr>
          <p:nvPr/>
        </p:nvPicPr>
        <p:blipFill>
          <a:blip r:embed="rId3"/>
          <a:stretch>
            <a:fillRect/>
          </a:stretch>
        </p:blipFill>
        <p:spPr>
          <a:xfrm>
            <a:off x="10161527" y="6338941"/>
            <a:ext cx="1579001" cy="323116"/>
          </a:xfrm>
          <a:prstGeom prst="rect">
            <a:avLst/>
          </a:prstGeom>
        </p:spPr>
      </p:pic>
    </p:spTree>
    <p:extLst>
      <p:ext uri="{BB962C8B-B14F-4D97-AF65-F5344CB8AC3E}">
        <p14:creationId xmlns:p14="http://schemas.microsoft.com/office/powerpoint/2010/main" val="305521914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isällön paikkamerkki 1">
            <a:extLst>
              <a:ext uri="{FF2B5EF4-FFF2-40B4-BE49-F238E27FC236}">
                <a16:creationId xmlns:a16="http://schemas.microsoft.com/office/drawing/2014/main" id="{3FDBE3E2-26E3-4B63-B23A-9A988342F91F}"/>
              </a:ext>
            </a:extLst>
          </p:cNvPr>
          <p:cNvSpPr>
            <a:spLocks noGrp="1"/>
          </p:cNvSpPr>
          <p:nvPr>
            <p:ph idx="1"/>
          </p:nvPr>
        </p:nvSpPr>
        <p:spPr>
          <a:xfrm>
            <a:off x="811733" y="1584272"/>
            <a:ext cx="5284267" cy="4476750"/>
          </a:xfrm>
        </p:spPr>
        <p:txBody>
          <a:bodyPr vert="horz" lIns="91440" tIns="45720" rIns="91440" bIns="45720" rtlCol="0" anchor="t">
            <a:normAutofit fontScale="92500" lnSpcReduction="10000"/>
          </a:bodyPr>
          <a:lstStyle/>
          <a:p>
            <a:pPr marL="342900" indent="-342900">
              <a:buClr>
                <a:schemeClr val="tx2"/>
              </a:buClr>
              <a:buSzPct val="120000"/>
              <a:buFont typeface="Arial" panose="020B0604020202020204" pitchFamily="34" charset="0"/>
              <a:buChar char="•"/>
            </a:pPr>
            <a:r>
              <a:rPr lang="fi-FI" b="1" dirty="0">
                <a:solidFill>
                  <a:schemeClr val="tx2"/>
                </a:solidFill>
                <a:ea typeface="Lato"/>
                <a:cs typeface="Lato"/>
                <a:hlinkClick r:id="rId3">
                  <a:extLst>
                    <a:ext uri="{A12FA001-AC4F-418D-AE19-62706E023703}">
                      <ahyp:hlinkClr xmlns:ahyp="http://schemas.microsoft.com/office/drawing/2018/hyperlinkcolor" val="tx"/>
                    </a:ext>
                  </a:extLst>
                </a:hlinkClick>
              </a:rPr>
              <a:t>Huippula.fi</a:t>
            </a:r>
            <a:r>
              <a:rPr lang="fi-FI" b="1" dirty="0">
                <a:solidFill>
                  <a:schemeClr val="tx2"/>
                </a:solidFill>
                <a:ea typeface="Lato"/>
                <a:cs typeface="Lato"/>
              </a:rPr>
              <a:t> </a:t>
            </a:r>
            <a:r>
              <a:rPr lang="fi-FI" dirty="0">
                <a:ea typeface="Lato"/>
                <a:cs typeface="Lato"/>
              </a:rPr>
              <a:t>– tukea kotien mediakasvatukseen ja parempaan digiarkeen!</a:t>
            </a:r>
          </a:p>
          <a:p>
            <a:pPr marL="342900" indent="-342900">
              <a:buClr>
                <a:schemeClr val="tx2"/>
              </a:buClr>
              <a:buSzPct val="120000"/>
              <a:buFont typeface="Arial" panose="020B0604020202020204" pitchFamily="34" charset="0"/>
              <a:buChar char="•"/>
            </a:pPr>
            <a:endParaRPr lang="fi-FI" dirty="0"/>
          </a:p>
          <a:p>
            <a:pPr marL="342900" indent="-342900">
              <a:buClr>
                <a:schemeClr val="tx2"/>
              </a:buClr>
              <a:buSzPct val="120000"/>
              <a:buFont typeface="Arial" panose="020B0604020202020204" pitchFamily="34" charset="0"/>
              <a:buChar char="•"/>
            </a:pPr>
            <a:r>
              <a:rPr lang="fi-FI" b="0" i="0" dirty="0">
                <a:solidFill>
                  <a:srgbClr val="222221"/>
                </a:solidFill>
                <a:effectLst/>
                <a:highlight>
                  <a:srgbClr val="FFFFFF"/>
                </a:highlight>
                <a:latin typeface="Lato" panose="020F0502020204030203" pitchFamily="34" charset="0"/>
              </a:rPr>
              <a:t>Sivumme sisältävät konkreettisia ja helposti ymmärrettäviä </a:t>
            </a:r>
            <a:r>
              <a:rPr lang="fi-FI" b="1" i="0" dirty="0">
                <a:solidFill>
                  <a:schemeClr val="tx2"/>
                </a:solidFill>
                <a:effectLst/>
                <a:highlight>
                  <a:srgbClr val="FFFFFF"/>
                </a:highlight>
                <a:latin typeface="Lato" panose="020F0502020204030203" pitchFamily="34" charset="0"/>
              </a:rPr>
              <a:t>ohjeita</a:t>
            </a:r>
            <a:r>
              <a:rPr lang="fi-FI" b="0" i="0" dirty="0">
                <a:solidFill>
                  <a:srgbClr val="222221"/>
                </a:solidFill>
                <a:effectLst/>
                <a:highlight>
                  <a:srgbClr val="FFFFFF"/>
                </a:highlight>
                <a:latin typeface="Lato" panose="020F0502020204030203" pitchFamily="34" charset="0"/>
              </a:rPr>
              <a:t> ja </a:t>
            </a:r>
            <a:r>
              <a:rPr lang="fi-FI" b="1" i="0" dirty="0">
                <a:solidFill>
                  <a:schemeClr val="tx2"/>
                </a:solidFill>
                <a:effectLst/>
                <a:highlight>
                  <a:srgbClr val="FFFFFF"/>
                </a:highlight>
                <a:latin typeface="Lato" panose="020F0502020204030203" pitchFamily="34" charset="0"/>
              </a:rPr>
              <a:t>työkaluja</a:t>
            </a:r>
            <a:r>
              <a:rPr lang="fi-FI" b="0" i="0" dirty="0">
                <a:solidFill>
                  <a:srgbClr val="222221"/>
                </a:solidFill>
                <a:effectLst/>
                <a:highlight>
                  <a:srgbClr val="FFFFFF"/>
                </a:highlight>
                <a:latin typeface="Lato" panose="020F0502020204030203" pitchFamily="34" charset="0"/>
              </a:rPr>
              <a:t> turvalliseen ja mukavaan digiarkeen.</a:t>
            </a:r>
          </a:p>
          <a:p>
            <a:pPr marL="342900" indent="-342900">
              <a:buClr>
                <a:schemeClr val="tx2"/>
              </a:buClr>
              <a:buSzPct val="120000"/>
              <a:buFont typeface="Arial" panose="020B0604020202020204" pitchFamily="34" charset="0"/>
              <a:buChar char="•"/>
            </a:pPr>
            <a:endParaRPr lang="fi-FI" b="0" i="0" dirty="0">
              <a:solidFill>
                <a:srgbClr val="222221"/>
              </a:solidFill>
              <a:effectLst/>
              <a:highlight>
                <a:srgbClr val="FFFFFF"/>
              </a:highlight>
              <a:latin typeface="Lato" panose="020F0502020204030203" pitchFamily="34" charset="0"/>
            </a:endParaRPr>
          </a:p>
          <a:p>
            <a:pPr marL="342900" indent="-342900">
              <a:buClr>
                <a:schemeClr val="tx2"/>
              </a:buClr>
              <a:buSzPct val="120000"/>
              <a:buFont typeface="Arial" panose="020B0604020202020204" pitchFamily="34" charset="0"/>
              <a:buChar char="•"/>
            </a:pPr>
            <a:r>
              <a:rPr lang="fi-FI" b="0" i="0" dirty="0">
                <a:solidFill>
                  <a:srgbClr val="222221"/>
                </a:solidFill>
                <a:effectLst/>
                <a:highlight>
                  <a:srgbClr val="FFFFFF"/>
                </a:highlight>
                <a:latin typeface="Lato" panose="020F0502020204030203" pitchFamily="34" charset="0"/>
              </a:rPr>
              <a:t>Sinun ei tarvitse olla </a:t>
            </a:r>
            <a:r>
              <a:rPr lang="fi-FI" b="1" i="0" dirty="0">
                <a:solidFill>
                  <a:schemeClr val="tx2"/>
                </a:solidFill>
                <a:effectLst/>
                <a:highlight>
                  <a:srgbClr val="FFFFFF"/>
                </a:highlight>
                <a:latin typeface="Lato" panose="020F0502020204030203" pitchFamily="34" charset="0"/>
              </a:rPr>
              <a:t>digiekspertti</a:t>
            </a:r>
            <a:r>
              <a:rPr lang="fi-FI" b="0" i="0" dirty="0">
                <a:solidFill>
                  <a:srgbClr val="222221"/>
                </a:solidFill>
                <a:effectLst/>
                <a:highlight>
                  <a:srgbClr val="FFFFFF"/>
                </a:highlight>
                <a:latin typeface="Lato" panose="020F0502020204030203" pitchFamily="34" charset="0"/>
              </a:rPr>
              <a:t> hyödyntääksesi niitä!</a:t>
            </a:r>
            <a:endParaRPr lang="fi-FI" dirty="0"/>
          </a:p>
          <a:p>
            <a:endParaRPr lang="fi-FI" dirty="0"/>
          </a:p>
        </p:txBody>
      </p:sp>
      <p:sp>
        <p:nvSpPr>
          <p:cNvPr id="3" name="Otsikko 2">
            <a:extLst>
              <a:ext uri="{FF2B5EF4-FFF2-40B4-BE49-F238E27FC236}">
                <a16:creationId xmlns:a16="http://schemas.microsoft.com/office/drawing/2014/main" id="{6DD7F03D-CDAC-C656-4AEB-D68339BC31F6}"/>
              </a:ext>
            </a:extLst>
          </p:cNvPr>
          <p:cNvSpPr>
            <a:spLocks noGrp="1"/>
          </p:cNvSpPr>
          <p:nvPr>
            <p:ph type="title"/>
          </p:nvPr>
        </p:nvSpPr>
        <p:spPr>
          <a:xfrm>
            <a:off x="686962" y="449943"/>
            <a:ext cx="5892800" cy="1139040"/>
          </a:xfrm>
        </p:spPr>
        <p:txBody>
          <a:bodyPr>
            <a:normAutofit/>
          </a:bodyPr>
          <a:lstStyle/>
          <a:p>
            <a:r>
              <a:rPr lang="fi-FI" sz="4000" dirty="0" err="1">
                <a:solidFill>
                  <a:schemeClr val="tx2"/>
                </a:solidFill>
              </a:rPr>
              <a:t>Huippula</a:t>
            </a:r>
            <a:r>
              <a:rPr lang="fi-FI" sz="4000" dirty="0"/>
              <a:t> kotien tukena</a:t>
            </a:r>
          </a:p>
        </p:txBody>
      </p:sp>
      <p:pic>
        <p:nvPicPr>
          <p:cNvPr id="4" name="Sisällön paikkamerkki 4">
            <a:extLst>
              <a:ext uri="{FF2B5EF4-FFF2-40B4-BE49-F238E27FC236}">
                <a16:creationId xmlns:a16="http://schemas.microsoft.com/office/drawing/2014/main" id="{68130CF7-16A7-44C9-EEC9-1275843724A6}"/>
              </a:ext>
            </a:extLst>
          </p:cNvPr>
          <p:cNvPicPr>
            <a:picLocks noChangeAspect="1"/>
          </p:cNvPicPr>
          <p:nvPr/>
        </p:nvPicPr>
        <p:blipFill>
          <a:blip r:embed="rId4"/>
          <a:srcRect l="23088" r="23830"/>
          <a:stretch/>
        </p:blipFill>
        <p:spPr>
          <a:xfrm>
            <a:off x="6724904" y="-12028"/>
            <a:ext cx="5467096" cy="6870028"/>
          </a:xfrm>
          <a:prstGeom prst="rect">
            <a:avLst/>
          </a:prstGeom>
        </p:spPr>
      </p:pic>
      <p:pic>
        <p:nvPicPr>
          <p:cNvPr id="6" name="Kuva 5" descr="Kuva, joka sisältää kohteen Grafiikka, Fontti, graafinen suunnittelu, logo&#10;&#10;Tekoälyllä luotu sisältö voi olla virheellistä.">
            <a:extLst>
              <a:ext uri="{FF2B5EF4-FFF2-40B4-BE49-F238E27FC236}">
                <a16:creationId xmlns:a16="http://schemas.microsoft.com/office/drawing/2014/main" id="{C19A8B1E-54FC-ABBC-0AD0-0C20278ADE2E}"/>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11733" y="6254424"/>
            <a:ext cx="1852170" cy="381105"/>
          </a:xfrm>
          <a:prstGeom prst="rect">
            <a:avLst/>
          </a:prstGeom>
        </p:spPr>
      </p:pic>
    </p:spTree>
    <p:extLst>
      <p:ext uri="{BB962C8B-B14F-4D97-AF65-F5344CB8AC3E}">
        <p14:creationId xmlns:p14="http://schemas.microsoft.com/office/powerpoint/2010/main" val="1871072039"/>
      </p:ext>
    </p:extLst>
  </p:cSld>
  <p:clrMapOvr>
    <a:masterClrMapping/>
  </p:clrMapOvr>
</p:sld>
</file>

<file path=ppt/theme/theme1.xml><?xml version="1.0" encoding="utf-8"?>
<a:theme xmlns:a="http://schemas.openxmlformats.org/drawingml/2006/main" name="Pelastakaa Lapset Teema 2022">
  <a:themeElements>
    <a:clrScheme name="STC Colours">
      <a:dk1>
        <a:srgbClr val="000000"/>
      </a:dk1>
      <a:lt1>
        <a:srgbClr val="FFFFFF"/>
      </a:lt1>
      <a:dk2>
        <a:srgbClr val="A51414"/>
      </a:dk2>
      <a:lt2>
        <a:srgbClr val="F3F2EE"/>
      </a:lt2>
      <a:accent1>
        <a:srgbClr val="DA291C"/>
      </a:accent1>
      <a:accent2>
        <a:srgbClr val="D1CCBD"/>
      </a:accent2>
      <a:accent3>
        <a:srgbClr val="9A3324"/>
      </a:accent3>
      <a:accent4>
        <a:srgbClr val="FF6A39"/>
      </a:accent4>
      <a:accent5>
        <a:srgbClr val="F2A900"/>
      </a:accent5>
      <a:accent6>
        <a:srgbClr val="00B2A9"/>
      </a:accent6>
      <a:hlink>
        <a:srgbClr val="E1251B"/>
      </a:hlink>
      <a:folHlink>
        <a:srgbClr val="9A3324"/>
      </a:folHlink>
    </a:clrScheme>
    <a:fontScheme name="Save the Children fonts">
      <a:majorFont>
        <a:latin typeface="Oswald Medium"/>
        <a:ea typeface=""/>
        <a:cs typeface=""/>
      </a:majorFont>
      <a:minorFont>
        <a:latin typeface="Lato"/>
        <a:ea typeface=""/>
        <a:cs typeface=""/>
      </a:minorFont>
    </a:fontScheme>
    <a:fmtScheme name="Flat">
      <a:fillStyleLst>
        <a:solidFill>
          <a:schemeClr val="phClr"/>
        </a:solidFill>
        <a:solidFill>
          <a:schemeClr val="phClr">
            <a:tint val="50000"/>
          </a:schemeClr>
        </a:solidFill>
        <a:solidFill>
          <a:schemeClr val="phClr">
            <a:shade val="65000"/>
          </a:schemeClr>
        </a:solidFill>
      </a:fillStyleLst>
      <a:lnStyleLst>
        <a:ln w="3175" cap="flat" cmpd="sng" algn="ctr">
          <a:solidFill>
            <a:schemeClr val="phClr">
              <a:shade val="65000"/>
            </a:schemeClr>
          </a:solidFill>
          <a:prstDash val="solid"/>
        </a:ln>
        <a:ln w="3175" cap="flat" cmpd="sng" algn="ctr">
          <a:solidFill>
            <a:schemeClr val="phClr"/>
          </a:solidFill>
          <a:prstDash val="solid"/>
        </a:ln>
        <a:ln w="0" cap="flat" cmpd="sng" algn="ctr">
          <a:noFill/>
        </a:ln>
      </a:lnStyleLst>
      <a:effectStyleLst>
        <a:effectStyle>
          <a:effectLst>
            <a:blur/>
          </a:effectLst>
        </a:effectStyle>
        <a:effectStyle>
          <a:effectLst>
            <a:blur/>
          </a:effectLst>
        </a:effectStyle>
        <a:effectStyle>
          <a:effectLst>
            <a:fillOverlay blend="darken">
              <a:solidFill>
                <a:schemeClr val="phClr">
                  <a:shade val="30000"/>
                </a:schemeClr>
              </a:solidFill>
            </a:fillOverlay>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solidFill>
          <a:schemeClr val="accent1"/>
        </a:solidFill>
      </a:spPr>
      <a:bodyPr wrap="square" rtlCol="0">
        <a:spAutoFit/>
      </a:bodyPr>
      <a:lstStyle>
        <a:defPPr algn="l">
          <a:defRPr dirty="0" smtClean="0">
            <a:solidFill>
              <a:schemeClr val="bg1"/>
            </a:solidFill>
          </a:defRPr>
        </a:defPPr>
      </a:lstStyle>
    </a:txDef>
  </a:objectDefaults>
  <a:extraClrSchemeLst/>
  <a:custClrLst>
    <a:custClr name="Green">
      <a:srgbClr val="71CC98"/>
    </a:custClr>
    <a:custClr name="Pink">
      <a:srgbClr val="F8B5C4"/>
    </a:custClr>
    <a:custClr name="Purple">
      <a:srgbClr val="A57FB2"/>
    </a:custClr>
    <a:custClr name="Biscuit 25%">
      <a:srgbClr val="F3F2EE"/>
    </a:custClr>
    <a:custClr name="Light Grey">
      <a:srgbClr val="999999"/>
    </a:custClr>
    <a:custClr name="Dark Grey">
      <a:srgbClr val="4A4F53"/>
    </a:custClr>
  </a:custClrLst>
  <a:extLst>
    <a:ext uri="{05A4C25C-085E-4340-85A3-A5531E510DB2}">
      <thm15:themeFamily xmlns:thm15="http://schemas.microsoft.com/office/thememl/2012/main" name="Presentation Standard Not Embedded Template.potx" id="{4CCC1173-2659-4F2E-B678-431B7248A372}" vid="{FECCCABA-B02B-48DC-9D9F-C31F4D766E47}"/>
    </a:ext>
  </a:extLst>
</a:theme>
</file>

<file path=ppt/theme/theme2.xml><?xml version="1.0" encoding="utf-8"?>
<a:theme xmlns:a="http://schemas.openxmlformats.org/drawingml/2006/main" name="1_Pelastakaa Lapset Teema 2022">
  <a:themeElements>
    <a:clrScheme name="STC Colours">
      <a:dk1>
        <a:srgbClr val="000000"/>
      </a:dk1>
      <a:lt1>
        <a:srgbClr val="FFFFFF"/>
      </a:lt1>
      <a:dk2>
        <a:srgbClr val="A51414"/>
      </a:dk2>
      <a:lt2>
        <a:srgbClr val="F3F2EE"/>
      </a:lt2>
      <a:accent1>
        <a:srgbClr val="DA291C"/>
      </a:accent1>
      <a:accent2>
        <a:srgbClr val="D1CCBD"/>
      </a:accent2>
      <a:accent3>
        <a:srgbClr val="9A3324"/>
      </a:accent3>
      <a:accent4>
        <a:srgbClr val="FF6A39"/>
      </a:accent4>
      <a:accent5>
        <a:srgbClr val="F2A900"/>
      </a:accent5>
      <a:accent6>
        <a:srgbClr val="00B2A9"/>
      </a:accent6>
      <a:hlink>
        <a:srgbClr val="E1251B"/>
      </a:hlink>
      <a:folHlink>
        <a:srgbClr val="9A3324"/>
      </a:folHlink>
    </a:clrScheme>
    <a:fontScheme name="Save the Children fonts">
      <a:majorFont>
        <a:latin typeface="Oswald Medium"/>
        <a:ea typeface=""/>
        <a:cs typeface=""/>
      </a:majorFont>
      <a:minorFont>
        <a:latin typeface="Lato"/>
        <a:ea typeface=""/>
        <a:cs typeface=""/>
      </a:minorFont>
    </a:fontScheme>
    <a:fmtScheme name="Flat">
      <a:fillStyleLst>
        <a:solidFill>
          <a:schemeClr val="phClr"/>
        </a:solidFill>
        <a:solidFill>
          <a:schemeClr val="phClr">
            <a:tint val="50000"/>
          </a:schemeClr>
        </a:solidFill>
        <a:solidFill>
          <a:schemeClr val="phClr">
            <a:shade val="65000"/>
          </a:schemeClr>
        </a:solidFill>
      </a:fillStyleLst>
      <a:lnStyleLst>
        <a:ln w="3175" cap="flat" cmpd="sng" algn="ctr">
          <a:solidFill>
            <a:schemeClr val="phClr">
              <a:shade val="65000"/>
            </a:schemeClr>
          </a:solidFill>
          <a:prstDash val="solid"/>
        </a:ln>
        <a:ln w="3175" cap="flat" cmpd="sng" algn="ctr">
          <a:solidFill>
            <a:schemeClr val="phClr"/>
          </a:solidFill>
          <a:prstDash val="solid"/>
        </a:ln>
        <a:ln w="0" cap="flat" cmpd="sng" algn="ctr">
          <a:noFill/>
        </a:ln>
      </a:lnStyleLst>
      <a:effectStyleLst>
        <a:effectStyle>
          <a:effectLst>
            <a:blur/>
          </a:effectLst>
        </a:effectStyle>
        <a:effectStyle>
          <a:effectLst>
            <a:blur/>
          </a:effectLst>
        </a:effectStyle>
        <a:effectStyle>
          <a:effectLst>
            <a:fillOverlay blend="darken">
              <a:solidFill>
                <a:schemeClr val="phClr">
                  <a:shade val="30000"/>
                </a:schemeClr>
              </a:solidFill>
            </a:fillOverlay>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solidFill>
          <a:schemeClr val="accent1"/>
        </a:solidFill>
      </a:spPr>
      <a:bodyPr wrap="square" rtlCol="0">
        <a:spAutoFit/>
      </a:bodyPr>
      <a:lstStyle>
        <a:defPPr algn="l">
          <a:defRPr dirty="0" smtClean="0">
            <a:solidFill>
              <a:schemeClr val="bg1"/>
            </a:solidFill>
          </a:defRPr>
        </a:defPPr>
      </a:lstStyle>
    </a:txDef>
  </a:objectDefaults>
  <a:extraClrSchemeLst/>
  <a:custClrLst>
    <a:custClr name="Green">
      <a:srgbClr val="71CC98"/>
    </a:custClr>
    <a:custClr name="Pink">
      <a:srgbClr val="F8B5C4"/>
    </a:custClr>
    <a:custClr name="Purple">
      <a:srgbClr val="A57FB2"/>
    </a:custClr>
    <a:custClr name="Biscuit 25%">
      <a:srgbClr val="F3F2EE"/>
    </a:custClr>
    <a:custClr name="Light Grey">
      <a:srgbClr val="999999"/>
    </a:custClr>
    <a:custClr name="Dark Grey">
      <a:srgbClr val="4A4F53"/>
    </a:custClr>
  </a:custClrLst>
  <a:extLst>
    <a:ext uri="{05A4C25C-085E-4340-85A3-A5531E510DB2}">
      <thm15:themeFamily xmlns:thm15="http://schemas.microsoft.com/office/thememl/2012/main" name="Presentation Standard Not Embedded Template.potx" id="{4CCC1173-2659-4F2E-B678-431B7248A372}" vid="{FECCCABA-B02B-48DC-9D9F-C31F4D766E47}"/>
    </a:ext>
  </a:extLst>
</a:theme>
</file>

<file path=ppt/theme/theme3.xml><?xml version="1.0" encoding="utf-8"?>
<a:theme xmlns:a="http://schemas.openxmlformats.org/drawingml/2006/main" name="Office-teema">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dfbb45e1-35e2-4c63-821b-ac1e6c317b5f">
      <Terms xmlns="http://schemas.microsoft.com/office/infopath/2007/PartnerControls"/>
    </lcf76f155ced4ddcb4097134ff3c332f>
    <TaxCatchAll xmlns="0da56fd1-ee88-4676-a934-5f143720cd46" xsi:nil="true"/>
  </documentManagement>
</p:properties>
</file>

<file path=customXml/item2.xml><?xml version="1.0" encoding="utf-8"?>
<ct:contentTypeSchema xmlns:ct="http://schemas.microsoft.com/office/2006/metadata/contentType" xmlns:ma="http://schemas.microsoft.com/office/2006/metadata/properties/metaAttributes" ct:_="" ma:_="" ma:contentTypeName="Asiakirja" ma:contentTypeID="0x0101009E953723E0CA1343B4F67A0975699A06" ma:contentTypeVersion="23" ma:contentTypeDescription="Luo uusi asiakirja." ma:contentTypeScope="" ma:versionID="9f59e186bfbd860e94ea96fe9b57b6ae">
  <xsd:schema xmlns:xsd="http://www.w3.org/2001/XMLSchema" xmlns:xs="http://www.w3.org/2001/XMLSchema" xmlns:p="http://schemas.microsoft.com/office/2006/metadata/properties" xmlns:ns2="dfbb45e1-35e2-4c63-821b-ac1e6c317b5f" xmlns:ns3="0da56fd1-ee88-4676-a934-5f143720cd46" targetNamespace="http://schemas.microsoft.com/office/2006/metadata/properties" ma:root="true" ma:fieldsID="8db9d10185701bac36e9d2eee659fd8d" ns2:_="" ns3:_="">
    <xsd:import namespace="dfbb45e1-35e2-4c63-821b-ac1e6c317b5f"/>
    <xsd:import namespace="0da56fd1-ee88-4676-a934-5f143720cd46"/>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AutoTags" minOccurs="0"/>
                <xsd:element ref="ns2:MediaServiceOCR" minOccurs="0"/>
                <xsd:element ref="ns2:MediaServiceLocation" minOccurs="0"/>
                <xsd:element ref="ns3:SharedWithUsers" minOccurs="0"/>
                <xsd:element ref="ns3:SharedWithDetails" minOccurs="0"/>
                <xsd:element ref="ns2:MediaServiceGenerationTime" minOccurs="0"/>
                <xsd:element ref="ns2:MediaServiceEventHashCode" minOccurs="0"/>
                <xsd:element ref="ns2:MediaServiceAutoKeyPoints" minOccurs="0"/>
                <xsd:element ref="ns2:MediaServiceKeyPoints" minOccurs="0"/>
                <xsd:element ref="ns2:MediaLengthInSeconds" minOccurs="0"/>
                <xsd:element ref="ns3:TaxCatchAll" minOccurs="0"/>
                <xsd:element ref="ns2:lcf76f155ced4ddcb4097134ff3c332f" minOccurs="0"/>
                <xsd:element ref="ns2:MediaServiceObjectDetectorVersions" minOccurs="0"/>
                <xsd:element ref="ns2:MediaServiceSearchPropertie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dfbb45e1-35e2-4c63-821b-ac1e6c317b5f"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Tags" ma:index="11" nillable="true" ma:displayName="MediaServiceAutoTags" ma:internalName="MediaServiceAutoTags" ma:readOnly="true">
      <xsd:simpleType>
        <xsd:restriction base="dms:Text"/>
      </xsd:simpleType>
    </xsd:element>
    <xsd:element name="MediaServiceOCR" ma:index="12" nillable="true" ma:displayName="MediaServiceOCR" ma:internalName="MediaServiceOCR" ma:readOnly="true">
      <xsd:simpleType>
        <xsd:restriction base="dms:Note">
          <xsd:maxLength value="255"/>
        </xsd:restriction>
      </xsd:simpleType>
    </xsd:element>
    <xsd:element name="MediaServiceLocation" ma:index="13" nillable="true" ma:displayName="MediaServiceLocation" ma:internalName="MediaServiceLocation" ma:readOnly="true">
      <xsd:simpleType>
        <xsd:restriction base="dms:Text"/>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AutoKeyPoints" ma:index="18" nillable="true" ma:displayName="MediaServiceAutoKeyPoints" ma:hidden="true" ma:internalName="MediaServiceAutoKeyPoints" ma:readOnly="true">
      <xsd:simpleType>
        <xsd:restriction base="dms:Note"/>
      </xsd:simpleType>
    </xsd:element>
    <xsd:element name="MediaServiceKeyPoints" ma:index="19" nillable="true" ma:displayName="KeyPoints" ma:internalName="MediaServiceKeyPoints" ma:readOnly="true">
      <xsd:simpleType>
        <xsd:restriction base="dms:Note">
          <xsd:maxLength value="255"/>
        </xsd:restriction>
      </xsd:simpleType>
    </xsd:element>
    <xsd:element name="MediaLengthInSeconds" ma:index="20" nillable="true" ma:displayName="Length (seconds)" ma:internalName="MediaLengthInSeconds" ma:readOnly="true">
      <xsd:simpleType>
        <xsd:restriction base="dms:Unknown"/>
      </xsd:simpleType>
    </xsd:element>
    <xsd:element name="lcf76f155ced4ddcb4097134ff3c332f" ma:index="23" nillable="true" ma:taxonomy="true" ma:internalName="lcf76f155ced4ddcb4097134ff3c332f" ma:taxonomyFieldName="MediaServiceImageTags" ma:displayName="Kuvien tunnisteet" ma:readOnly="false" ma:fieldId="{5cf76f15-5ced-4ddc-b409-7134ff3c332f}" ma:taxonomyMulti="true" ma:sspId="944caaca-6154-4086-bfbb-6e331549b558"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element name="MediaServiceBillingMetadata" ma:index="26"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0da56fd1-ee88-4676-a934-5f143720cd46" elementFormDefault="qualified">
    <xsd:import namespace="http://schemas.microsoft.com/office/2006/documentManagement/types"/>
    <xsd:import namespace="http://schemas.microsoft.com/office/infopath/2007/PartnerControls"/>
    <xsd:element name="SharedWithUsers" ma:index="14" nillable="true" ma:displayName="Jaettu"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Jakamisen tiedot" ma:internalName="SharedWithDetails" ma:readOnly="true">
      <xsd:simpleType>
        <xsd:restriction base="dms:Note">
          <xsd:maxLength value="255"/>
        </xsd:restriction>
      </xsd:simpleType>
    </xsd:element>
    <xsd:element name="TaxCatchAll" ma:index="21" nillable="true" ma:displayName="Taxonomy Catch All Column" ma:hidden="true" ma:list="{b670f1af-6406-4b85-9a95-2f561b740ad7}" ma:internalName="TaxCatchAll" ma:showField="CatchAllData" ma:web="0da56fd1-ee88-4676-a934-5f143720cd46">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Sisältölaji"/>
        <xsd:element ref="dc:title" minOccurs="0" maxOccurs="1" ma:index="4" ma:displayName="Otsikko"/>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3F84E516-5B44-4673-A7AD-768AA655B034}">
  <ds:schemaRefs>
    <ds:schemaRef ds:uri="http://schemas.microsoft.com/office/2006/metadata/properties"/>
    <ds:schemaRef ds:uri="http://purl.org/dc/terms/"/>
    <ds:schemaRef ds:uri="http://schemas.openxmlformats.org/package/2006/metadata/core-properties"/>
    <ds:schemaRef ds:uri="http://purl.org/dc/elements/1.1/"/>
    <ds:schemaRef ds:uri="http://www.w3.org/XML/1998/namespace"/>
    <ds:schemaRef ds:uri="http://schemas.microsoft.com/office/2006/documentManagement/types"/>
    <ds:schemaRef ds:uri="http://purl.org/dc/dcmitype/"/>
    <ds:schemaRef ds:uri="http://schemas.microsoft.com/office/infopath/2007/PartnerControls"/>
    <ds:schemaRef ds:uri="0da56fd1-ee88-4676-a934-5f143720cd46"/>
    <ds:schemaRef ds:uri="dfbb45e1-35e2-4c63-821b-ac1e6c317b5f"/>
  </ds:schemaRefs>
</ds:datastoreItem>
</file>

<file path=customXml/itemProps2.xml><?xml version="1.0" encoding="utf-8"?>
<ds:datastoreItem xmlns:ds="http://schemas.openxmlformats.org/officeDocument/2006/customXml" ds:itemID="{11D8EFD7-8762-4EF5-8BF9-0C7F6B08AF17}">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dfbb45e1-35e2-4c63-821b-ac1e6c317b5f"/>
    <ds:schemaRef ds:uri="0da56fd1-ee88-4676-a934-5f143720cd46"/>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1BA4E5F6-1EC2-4977-9581-6CBE9179DAE2}">
  <ds:schemaRefs>
    <ds:schemaRef ds:uri="http://schemas.microsoft.com/sharepoint/v3/contenttype/forms"/>
  </ds:schemaRefs>
</ds:datastoreItem>
</file>

<file path=docMetadata/LabelInfo.xml><?xml version="1.0" encoding="utf-8"?>
<clbl:labelList xmlns:clbl="http://schemas.microsoft.com/office/2020/mipLabelMetadata">
  <clbl:label id="{90cea000-4c45-4b9e-8715-17e4945b4b2d}" enabled="0" method="" siteId="{90cea000-4c45-4b9e-8715-17e4945b4b2d}" removed="1"/>
</clbl:labelList>
</file>

<file path=docProps/app.xml><?xml version="1.0" encoding="utf-8"?>
<Properties xmlns="http://schemas.openxmlformats.org/officeDocument/2006/extended-properties" xmlns:vt="http://schemas.openxmlformats.org/officeDocument/2006/docPropsVTypes">
  <TotalTime>2540</TotalTime>
  <Words>1252</Words>
  <Application>Microsoft Office PowerPoint</Application>
  <PresentationFormat>Laajakuva</PresentationFormat>
  <Paragraphs>81</Paragraphs>
  <Slides>10</Slides>
  <Notes>9</Notes>
  <HiddenSlides>0</HiddenSlides>
  <MMClips>0</MMClips>
  <ScaleCrop>false</ScaleCrop>
  <HeadingPairs>
    <vt:vector size="6" baseType="variant">
      <vt:variant>
        <vt:lpstr>Käytetyt fontit</vt:lpstr>
      </vt:variant>
      <vt:variant>
        <vt:i4>7</vt:i4>
      </vt:variant>
      <vt:variant>
        <vt:lpstr>Teema</vt:lpstr>
      </vt:variant>
      <vt:variant>
        <vt:i4>2</vt:i4>
      </vt:variant>
      <vt:variant>
        <vt:lpstr>Dian otsikot</vt:lpstr>
      </vt:variant>
      <vt:variant>
        <vt:i4>10</vt:i4>
      </vt:variant>
    </vt:vector>
  </HeadingPairs>
  <TitlesOfParts>
    <vt:vector size="19" baseType="lpstr">
      <vt:lpstr>Aptos</vt:lpstr>
      <vt:lpstr>Arial</vt:lpstr>
      <vt:lpstr>Calibri</vt:lpstr>
      <vt:lpstr>Gill Sans Infant MT</vt:lpstr>
      <vt:lpstr>Gill Sans Infant Std</vt:lpstr>
      <vt:lpstr>Lato</vt:lpstr>
      <vt:lpstr>Oswald Medium</vt:lpstr>
      <vt:lpstr>Pelastakaa Lapset Teema 2022</vt:lpstr>
      <vt:lpstr>1_Pelastakaa Lapset Teema 2022</vt:lpstr>
      <vt:lpstr>PowerPoint-esitys</vt:lpstr>
      <vt:lpstr>PowerPoint-esitys</vt:lpstr>
      <vt:lpstr>Lapsi tarvitsee mediakasvatusta – myös kotona</vt:lpstr>
      <vt:lpstr>PowerPoint-esitys</vt:lpstr>
      <vt:lpstr>Miten tunnistaa huijaus- ja informaatiovaikuttaminen?</vt:lpstr>
      <vt:lpstr>Sosiaalisen median kuplat ja kaikukammiot </vt:lpstr>
      <vt:lpstr>Ole kriittinen tekoälyn kanssa</vt:lpstr>
      <vt:lpstr>5 vinkkiä keskusteluun lapsen kanssa</vt:lpstr>
      <vt:lpstr>Huippula kotien tukena</vt:lpstr>
      <vt:lpstr>Anna meille palautetta!</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Inka Kiuru</dc:creator>
  <cp:lastModifiedBy>Inka Kiuru</cp:lastModifiedBy>
  <cp:revision>25</cp:revision>
  <dcterms:created xsi:type="dcterms:W3CDTF">2025-01-03T07:53:18Z</dcterms:created>
  <dcterms:modified xsi:type="dcterms:W3CDTF">2026-08-03T08:29:29Z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0x0101009E953723E0CA1343B4F67A0975699A06</vt:lpwstr>
  </property>
  <property fmtid="{D5CDD505-2E9C-101B-9397-08002B2CF9AE}" pid="3" name="MediaServiceImageTags">
    <vt:lpwstr/>
  </property>
</Properties>
</file>